
<file path=[Content_Types].xml><?xml version="1.0" encoding="utf-8"?>
<Types xmlns="http://schemas.openxmlformats.org/package/2006/content-types">
  <Default Extension="xml" ContentType="application/xml"/>
  <Default Extension="wav" ContentType="audio/x-wav"/>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9.xml" ContentType="application/vnd.openxmlformats-officedocument.presentationml.tags+xml"/>
  <Override PartName="/ppt/notesSlides/notesSlide44.xml" ContentType="application/vnd.openxmlformats-officedocument.presentationml.notesSlide+xml"/>
  <Override PartName="/ppt/tags/tag10.xml" ContentType="application/vnd.openxmlformats-officedocument.presentationml.tags+xml"/>
  <Override PartName="/ppt/notesSlides/notesSlide45.xml" ContentType="application/vnd.openxmlformats-officedocument.presentationml.notesSlide+xml"/>
  <Override PartName="/ppt/tags/tag1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2.xml" ContentType="application/vnd.openxmlformats-officedocument.presentationml.tags+xml"/>
  <Override PartName="/ppt/notesSlides/notesSlide50.xml" ContentType="application/vnd.openxmlformats-officedocument.presentationml.notesSlide+xml"/>
  <Override PartName="/ppt/tags/tag13.xml" ContentType="application/vnd.openxmlformats-officedocument.presentationml.tags+xml"/>
  <Override PartName="/ppt/notesSlides/notesSlide51.xml" ContentType="application/vnd.openxmlformats-officedocument.presentationml.notesSlide+xml"/>
  <Override PartName="/ppt/tags/tag1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39" r:id="rId2"/>
    <p:sldId id="334" r:id="rId3"/>
    <p:sldId id="329" r:id="rId4"/>
    <p:sldId id="336" r:id="rId5"/>
    <p:sldId id="309" r:id="rId6"/>
    <p:sldId id="312" r:id="rId7"/>
    <p:sldId id="313" r:id="rId8"/>
    <p:sldId id="310" r:id="rId9"/>
    <p:sldId id="311" r:id="rId10"/>
    <p:sldId id="340" r:id="rId11"/>
    <p:sldId id="346" r:id="rId12"/>
    <p:sldId id="347" r:id="rId13"/>
    <p:sldId id="348" r:id="rId14"/>
    <p:sldId id="349" r:id="rId15"/>
    <p:sldId id="350" r:id="rId16"/>
    <p:sldId id="351" r:id="rId17"/>
    <p:sldId id="352" r:id="rId18"/>
    <p:sldId id="353" r:id="rId19"/>
    <p:sldId id="354" r:id="rId20"/>
    <p:sldId id="362" r:id="rId21"/>
    <p:sldId id="363" r:id="rId22"/>
    <p:sldId id="364" r:id="rId23"/>
    <p:sldId id="365" r:id="rId24"/>
    <p:sldId id="366" r:id="rId25"/>
    <p:sldId id="355" r:id="rId26"/>
    <p:sldId id="356" r:id="rId27"/>
    <p:sldId id="357" r:id="rId28"/>
    <p:sldId id="358" r:id="rId29"/>
    <p:sldId id="359" r:id="rId30"/>
    <p:sldId id="360" r:id="rId31"/>
    <p:sldId id="361" r:id="rId32"/>
    <p:sldId id="314" r:id="rId33"/>
    <p:sldId id="337" r:id="rId34"/>
    <p:sldId id="262" r:id="rId35"/>
    <p:sldId id="341" r:id="rId36"/>
    <p:sldId id="291" r:id="rId37"/>
    <p:sldId id="266" r:id="rId38"/>
    <p:sldId id="293" r:id="rId39"/>
    <p:sldId id="261" r:id="rId40"/>
    <p:sldId id="263" r:id="rId41"/>
    <p:sldId id="267" r:id="rId42"/>
    <p:sldId id="287" r:id="rId43"/>
    <p:sldId id="342" r:id="rId44"/>
    <p:sldId id="268" r:id="rId45"/>
    <p:sldId id="270" r:id="rId46"/>
    <p:sldId id="271" r:id="rId47"/>
    <p:sldId id="285" r:id="rId48"/>
    <p:sldId id="343" r:id="rId49"/>
    <p:sldId id="330" r:id="rId50"/>
    <p:sldId id="273" r:id="rId51"/>
    <p:sldId id="272" r:id="rId52"/>
    <p:sldId id="274" r:id="rId53"/>
    <p:sldId id="286" r:id="rId54"/>
    <p:sldId id="344" r:id="rId55"/>
    <p:sldId id="294" r:id="rId56"/>
    <p:sldId id="295" r:id="rId57"/>
    <p:sldId id="296" r:id="rId58"/>
    <p:sldId id="298" r:id="rId59"/>
    <p:sldId id="326" r:id="rId60"/>
  </p:sldIdLst>
  <p:sldSz cx="9144000" cy="5143500" type="screen16x9"/>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0070C6"/>
    <a:srgbClr val="0070C0"/>
    <a:srgbClr val="0066FF"/>
    <a:srgbClr val="0066CC"/>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p:cViewPr>
        <p:scale>
          <a:sx n="100" d="100"/>
          <a:sy n="100" d="100"/>
        </p:scale>
        <p:origin x="1960" y="1120"/>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6A364-F56D-418B-92EA-B8A9C286C719}" type="datetimeFigureOut">
              <a:rPr lang="zh-CN" altLang="en-US" smtClean="0"/>
              <a:pPr/>
              <a:t>2017/9/16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1F41D1-EB0D-4857-8E93-8C1C831E6153}" type="slidenum">
              <a:rPr lang="zh-CN" altLang="en-US" smtClean="0"/>
              <a:pPr/>
              <a:t>‹#›</a:t>
            </a:fld>
            <a:endParaRPr lang="zh-CN" altLang="en-US"/>
          </a:p>
        </p:txBody>
      </p:sp>
    </p:spTree>
    <p:extLst>
      <p:ext uri="{BB962C8B-B14F-4D97-AF65-F5344CB8AC3E}">
        <p14:creationId xmlns:p14="http://schemas.microsoft.com/office/powerpoint/2010/main" val="332741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1</a:t>
            </a:fld>
            <a:endParaRPr lang="zh-CN" altLang="en-US"/>
          </a:p>
        </p:txBody>
      </p:sp>
    </p:spTree>
    <p:extLst>
      <p:ext uri="{BB962C8B-B14F-4D97-AF65-F5344CB8AC3E}">
        <p14:creationId xmlns:p14="http://schemas.microsoft.com/office/powerpoint/2010/main" val="55066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10</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11</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12</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13</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14</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15</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16</a:t>
            </a:fld>
            <a:endParaRPr lang="zh-CN" altLang="en-US"/>
          </a:p>
        </p:txBody>
      </p:sp>
    </p:spTree>
    <p:extLst>
      <p:ext uri="{BB962C8B-B14F-4D97-AF65-F5344CB8AC3E}">
        <p14:creationId xmlns:p14="http://schemas.microsoft.com/office/powerpoint/2010/main" val="164887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17</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18</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19</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a:t>
            </a:fld>
            <a:endParaRPr lang="en-US" altLang="zh-CN"/>
          </a:p>
        </p:txBody>
      </p:sp>
    </p:spTree>
    <p:extLst>
      <p:ext uri="{BB962C8B-B14F-4D97-AF65-F5344CB8AC3E}">
        <p14:creationId xmlns:p14="http://schemas.microsoft.com/office/powerpoint/2010/main" val="917499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20</a:t>
            </a:fld>
            <a:endParaRPr lang="en-US" altLang="zh-CN"/>
          </a:p>
        </p:txBody>
      </p:sp>
    </p:spTree>
    <p:extLst>
      <p:ext uri="{BB962C8B-B14F-4D97-AF65-F5344CB8AC3E}">
        <p14:creationId xmlns:p14="http://schemas.microsoft.com/office/powerpoint/2010/main" val="117127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21</a:t>
            </a:fld>
            <a:endParaRPr lang="en-US" altLang="zh-CN"/>
          </a:p>
        </p:txBody>
      </p:sp>
    </p:spTree>
    <p:extLst>
      <p:ext uri="{BB962C8B-B14F-4D97-AF65-F5344CB8AC3E}">
        <p14:creationId xmlns:p14="http://schemas.microsoft.com/office/powerpoint/2010/main" val="203994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22</a:t>
            </a:fld>
            <a:endParaRPr lang="en-US" altLang="zh-CN"/>
          </a:p>
        </p:txBody>
      </p:sp>
    </p:spTree>
    <p:extLst>
      <p:ext uri="{BB962C8B-B14F-4D97-AF65-F5344CB8AC3E}">
        <p14:creationId xmlns:p14="http://schemas.microsoft.com/office/powerpoint/2010/main" val="144662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23</a:t>
            </a:fld>
            <a:endParaRPr lang="en-US" altLang="zh-CN"/>
          </a:p>
        </p:txBody>
      </p:sp>
    </p:spTree>
    <p:extLst>
      <p:ext uri="{BB962C8B-B14F-4D97-AF65-F5344CB8AC3E}">
        <p14:creationId xmlns:p14="http://schemas.microsoft.com/office/powerpoint/2010/main" val="969617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24</a:t>
            </a:fld>
            <a:endParaRPr lang="en-US" altLang="zh-CN"/>
          </a:p>
        </p:txBody>
      </p:sp>
    </p:spTree>
    <p:extLst>
      <p:ext uri="{BB962C8B-B14F-4D97-AF65-F5344CB8AC3E}">
        <p14:creationId xmlns:p14="http://schemas.microsoft.com/office/powerpoint/2010/main" val="208889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25</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1312727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27</a:t>
            </a:fld>
            <a:endParaRPr lang="zh-CN" altLang="en-US"/>
          </a:p>
        </p:txBody>
      </p:sp>
    </p:spTree>
    <p:extLst>
      <p:ext uri="{BB962C8B-B14F-4D97-AF65-F5344CB8AC3E}">
        <p14:creationId xmlns:p14="http://schemas.microsoft.com/office/powerpoint/2010/main" val="17637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28</a:t>
            </a:fld>
            <a:endParaRPr lang="zh-CN" altLang="en-US"/>
          </a:p>
        </p:txBody>
      </p:sp>
    </p:spTree>
    <p:extLst>
      <p:ext uri="{BB962C8B-B14F-4D97-AF65-F5344CB8AC3E}">
        <p14:creationId xmlns:p14="http://schemas.microsoft.com/office/powerpoint/2010/main" val="1306749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29</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a:t>
            </a:fld>
            <a:endParaRPr lang="en-US" altLang="zh-CN"/>
          </a:p>
        </p:txBody>
      </p:sp>
    </p:spTree>
    <p:extLst>
      <p:ext uri="{BB962C8B-B14F-4D97-AF65-F5344CB8AC3E}">
        <p14:creationId xmlns:p14="http://schemas.microsoft.com/office/powerpoint/2010/main" val="3644387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30</a:t>
            </a:fld>
            <a:endParaRPr lang="zh-CN" altLang="en-US" dirty="0"/>
          </a:p>
        </p:txBody>
      </p:sp>
    </p:spTree>
    <p:extLst>
      <p:ext uri="{BB962C8B-B14F-4D97-AF65-F5344CB8AC3E}">
        <p14:creationId xmlns:p14="http://schemas.microsoft.com/office/powerpoint/2010/main" val="191007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smtClean="0">
              <a:solidFill>
                <a:srgbClr val="807E93"/>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6DEA35D-850B-4413-9CCD-DDAD586B80C5}" type="slidenum">
              <a:rPr lang="zh-CN" altLang="en-US" smtClean="0"/>
              <a:pPr/>
              <a:t>31</a:t>
            </a:fld>
            <a:endParaRPr lang="zh-CN" altLang="en-US"/>
          </a:p>
        </p:txBody>
      </p:sp>
    </p:spTree>
    <p:extLst>
      <p:ext uri="{BB962C8B-B14F-4D97-AF65-F5344CB8AC3E}">
        <p14:creationId xmlns:p14="http://schemas.microsoft.com/office/powerpoint/2010/main" val="3809663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32</a:t>
            </a:fld>
            <a:endParaRPr lang="en-US" altLang="zh-CN"/>
          </a:p>
        </p:txBody>
      </p:sp>
    </p:spTree>
    <p:extLst>
      <p:ext uri="{BB962C8B-B14F-4D97-AF65-F5344CB8AC3E}">
        <p14:creationId xmlns:p14="http://schemas.microsoft.com/office/powerpoint/2010/main" val="1030274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33</a:t>
            </a:fld>
            <a:endParaRPr lang="zh-CN" altLang="en-US" dirty="0"/>
          </a:p>
        </p:txBody>
      </p:sp>
    </p:spTree>
    <p:extLst>
      <p:ext uri="{BB962C8B-B14F-4D97-AF65-F5344CB8AC3E}">
        <p14:creationId xmlns:p14="http://schemas.microsoft.com/office/powerpoint/2010/main" val="168859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34</a:t>
            </a:fld>
            <a:endParaRPr lang="zh-CN" altLang="en-US"/>
          </a:p>
        </p:txBody>
      </p:sp>
    </p:spTree>
    <p:extLst>
      <p:ext uri="{BB962C8B-B14F-4D97-AF65-F5344CB8AC3E}">
        <p14:creationId xmlns:p14="http://schemas.microsoft.com/office/powerpoint/2010/main" val="2137764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35</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36</a:t>
            </a:fld>
            <a:endParaRPr lang="zh-CN" altLang="en-US" dirty="0"/>
          </a:p>
        </p:txBody>
      </p:sp>
    </p:spTree>
    <p:extLst>
      <p:ext uri="{BB962C8B-B14F-4D97-AF65-F5344CB8AC3E}">
        <p14:creationId xmlns:p14="http://schemas.microsoft.com/office/powerpoint/2010/main" val="3868718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37</a:t>
            </a:fld>
            <a:endParaRPr lang="zh-CN" altLang="en-US"/>
          </a:p>
        </p:txBody>
      </p:sp>
    </p:spTree>
    <p:extLst>
      <p:ext uri="{BB962C8B-B14F-4D97-AF65-F5344CB8AC3E}">
        <p14:creationId xmlns:p14="http://schemas.microsoft.com/office/powerpoint/2010/main" val="2259535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38</a:t>
            </a:fld>
            <a:endParaRPr lang="zh-CN" altLang="en-US" dirty="0"/>
          </a:p>
        </p:txBody>
      </p:sp>
    </p:spTree>
    <p:extLst>
      <p:ext uri="{BB962C8B-B14F-4D97-AF65-F5344CB8AC3E}">
        <p14:creationId xmlns:p14="http://schemas.microsoft.com/office/powerpoint/2010/main" val="3997533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39</a:t>
            </a:fld>
            <a:endParaRPr lang="zh-CN" altLang="en-US"/>
          </a:p>
        </p:txBody>
      </p:sp>
    </p:spTree>
    <p:extLst>
      <p:ext uri="{BB962C8B-B14F-4D97-AF65-F5344CB8AC3E}">
        <p14:creationId xmlns:p14="http://schemas.microsoft.com/office/powerpoint/2010/main" val="2506420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2663361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40</a:t>
            </a:fld>
            <a:endParaRPr lang="zh-CN" altLang="en-US"/>
          </a:p>
        </p:txBody>
      </p:sp>
    </p:spTree>
    <p:extLst>
      <p:ext uri="{BB962C8B-B14F-4D97-AF65-F5344CB8AC3E}">
        <p14:creationId xmlns:p14="http://schemas.microsoft.com/office/powerpoint/2010/main" val="4183411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41</a:t>
            </a:fld>
            <a:endParaRPr lang="zh-CN" altLang="en-US"/>
          </a:p>
        </p:txBody>
      </p:sp>
    </p:spTree>
    <p:extLst>
      <p:ext uri="{BB962C8B-B14F-4D97-AF65-F5344CB8AC3E}">
        <p14:creationId xmlns:p14="http://schemas.microsoft.com/office/powerpoint/2010/main" val="2187508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42</a:t>
            </a:fld>
            <a:endParaRPr lang="zh-CN" altLang="en-US"/>
          </a:p>
        </p:txBody>
      </p:sp>
    </p:spTree>
    <p:extLst>
      <p:ext uri="{BB962C8B-B14F-4D97-AF65-F5344CB8AC3E}">
        <p14:creationId xmlns:p14="http://schemas.microsoft.com/office/powerpoint/2010/main" val="53619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43</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44</a:t>
            </a:fld>
            <a:endParaRPr lang="zh-CN" altLang="en-US"/>
          </a:p>
        </p:txBody>
      </p:sp>
    </p:spTree>
    <p:extLst>
      <p:ext uri="{BB962C8B-B14F-4D97-AF65-F5344CB8AC3E}">
        <p14:creationId xmlns:p14="http://schemas.microsoft.com/office/powerpoint/2010/main" val="567858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45</a:t>
            </a:fld>
            <a:endParaRPr lang="zh-CN" altLang="en-US"/>
          </a:p>
        </p:txBody>
      </p:sp>
    </p:spTree>
    <p:extLst>
      <p:ext uri="{BB962C8B-B14F-4D97-AF65-F5344CB8AC3E}">
        <p14:creationId xmlns:p14="http://schemas.microsoft.com/office/powerpoint/2010/main" val="457578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46</a:t>
            </a:fld>
            <a:endParaRPr lang="zh-CN" altLang="en-US"/>
          </a:p>
        </p:txBody>
      </p:sp>
    </p:spTree>
    <p:extLst>
      <p:ext uri="{BB962C8B-B14F-4D97-AF65-F5344CB8AC3E}">
        <p14:creationId xmlns:p14="http://schemas.microsoft.com/office/powerpoint/2010/main" val="1648871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47</a:t>
            </a:fld>
            <a:endParaRPr lang="zh-CN" altLang="en-US"/>
          </a:p>
        </p:txBody>
      </p:sp>
    </p:spTree>
    <p:extLst>
      <p:ext uri="{BB962C8B-B14F-4D97-AF65-F5344CB8AC3E}">
        <p14:creationId xmlns:p14="http://schemas.microsoft.com/office/powerpoint/2010/main" val="2715910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48</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49</a:t>
            </a:fld>
            <a:endParaRPr lang="zh-CN" altLang="en-US" dirty="0"/>
          </a:p>
        </p:txBody>
      </p:sp>
    </p:spTree>
    <p:extLst>
      <p:ext uri="{BB962C8B-B14F-4D97-AF65-F5344CB8AC3E}">
        <p14:creationId xmlns:p14="http://schemas.microsoft.com/office/powerpoint/2010/main" val="131272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1504118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50</a:t>
            </a:fld>
            <a:endParaRPr lang="zh-CN" altLang="en-US"/>
          </a:p>
        </p:txBody>
      </p:sp>
    </p:spTree>
    <p:extLst>
      <p:ext uri="{BB962C8B-B14F-4D97-AF65-F5344CB8AC3E}">
        <p14:creationId xmlns:p14="http://schemas.microsoft.com/office/powerpoint/2010/main" val="2286330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51</a:t>
            </a:fld>
            <a:endParaRPr lang="zh-CN" altLang="en-US"/>
          </a:p>
        </p:txBody>
      </p:sp>
    </p:spTree>
    <p:extLst>
      <p:ext uri="{BB962C8B-B14F-4D97-AF65-F5344CB8AC3E}">
        <p14:creationId xmlns:p14="http://schemas.microsoft.com/office/powerpoint/2010/main" val="2951498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52</a:t>
            </a:fld>
            <a:endParaRPr lang="zh-CN" altLang="en-US"/>
          </a:p>
        </p:txBody>
      </p:sp>
    </p:spTree>
    <p:extLst>
      <p:ext uri="{BB962C8B-B14F-4D97-AF65-F5344CB8AC3E}">
        <p14:creationId xmlns:p14="http://schemas.microsoft.com/office/powerpoint/2010/main" val="3507784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53</a:t>
            </a:fld>
            <a:endParaRPr lang="zh-CN" altLang="en-US"/>
          </a:p>
        </p:txBody>
      </p:sp>
    </p:spTree>
    <p:extLst>
      <p:ext uri="{BB962C8B-B14F-4D97-AF65-F5344CB8AC3E}">
        <p14:creationId xmlns:p14="http://schemas.microsoft.com/office/powerpoint/2010/main" val="13067499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54</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55</a:t>
            </a:fld>
            <a:endParaRPr lang="zh-CN" altLang="en-US" dirty="0"/>
          </a:p>
        </p:txBody>
      </p:sp>
    </p:spTree>
    <p:extLst>
      <p:ext uri="{BB962C8B-B14F-4D97-AF65-F5344CB8AC3E}">
        <p14:creationId xmlns:p14="http://schemas.microsoft.com/office/powerpoint/2010/main" val="1783154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56</a:t>
            </a:fld>
            <a:endParaRPr lang="zh-CN" altLang="en-US" dirty="0"/>
          </a:p>
        </p:txBody>
      </p:sp>
    </p:spTree>
    <p:extLst>
      <p:ext uri="{BB962C8B-B14F-4D97-AF65-F5344CB8AC3E}">
        <p14:creationId xmlns:p14="http://schemas.microsoft.com/office/powerpoint/2010/main" val="2684690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57</a:t>
            </a:fld>
            <a:endParaRPr lang="zh-CN" altLang="en-US" dirty="0"/>
          </a:p>
        </p:txBody>
      </p:sp>
    </p:spTree>
    <p:extLst>
      <p:ext uri="{BB962C8B-B14F-4D97-AF65-F5344CB8AC3E}">
        <p14:creationId xmlns:p14="http://schemas.microsoft.com/office/powerpoint/2010/main" val="19100768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58</a:t>
            </a:fld>
            <a:endParaRPr lang="zh-CN" altLang="en-US" dirty="0"/>
          </a:p>
        </p:txBody>
      </p:sp>
    </p:spTree>
    <p:extLst>
      <p:ext uri="{BB962C8B-B14F-4D97-AF65-F5344CB8AC3E}">
        <p14:creationId xmlns:p14="http://schemas.microsoft.com/office/powerpoint/2010/main" val="3940438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smtClean="0">
              <a:solidFill>
                <a:srgbClr val="807E93"/>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6DEA35D-850B-4413-9CCD-DDAD586B80C5}" type="slidenum">
              <a:rPr lang="zh-CN" altLang="en-US" smtClean="0"/>
              <a:pPr/>
              <a:t>59</a:t>
            </a:fld>
            <a:endParaRPr lang="zh-CN" altLang="en-US"/>
          </a:p>
        </p:txBody>
      </p:sp>
    </p:spTree>
    <p:extLst>
      <p:ext uri="{BB962C8B-B14F-4D97-AF65-F5344CB8AC3E}">
        <p14:creationId xmlns:p14="http://schemas.microsoft.com/office/powerpoint/2010/main" val="3809663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a:t>
            </a:fld>
            <a:endParaRPr lang="en-US" altLang="zh-CN"/>
          </a:p>
        </p:txBody>
      </p:sp>
    </p:spTree>
    <p:extLst>
      <p:ext uri="{BB962C8B-B14F-4D97-AF65-F5344CB8AC3E}">
        <p14:creationId xmlns:p14="http://schemas.microsoft.com/office/powerpoint/2010/main" val="3078875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7</a:t>
            </a:fld>
            <a:endParaRPr lang="en-US" altLang="zh-CN"/>
          </a:p>
        </p:txBody>
      </p:sp>
    </p:spTree>
    <p:extLst>
      <p:ext uri="{BB962C8B-B14F-4D97-AF65-F5344CB8AC3E}">
        <p14:creationId xmlns:p14="http://schemas.microsoft.com/office/powerpoint/2010/main" val="119203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1103734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67279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pPr/>
              <a:t>2017/9/16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pPr/>
              <a:t>‹#›</a:t>
            </a:fld>
            <a:endParaRPr lang="zh-CN" altLang="en-US"/>
          </a:p>
        </p:txBody>
      </p:sp>
    </p:spTree>
    <p:extLst>
      <p:ext uri="{BB962C8B-B14F-4D97-AF65-F5344CB8AC3E}">
        <p14:creationId xmlns:p14="http://schemas.microsoft.com/office/powerpoint/2010/main" val="237814569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0B0C53-5EA7-4A7B-B035-0D740D79EBF9}" type="datetimeFigureOut">
              <a:rPr lang="zh-CN" altLang="en-US" smtClean="0"/>
              <a:pPr/>
              <a:t>2017/9/16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F79AE4B-7E0F-4952-BF6F-01DE59CE7ED2}" type="slidenum">
              <a:rPr lang="zh-CN" altLang="en-US" smtClean="0"/>
              <a:pPr/>
              <a:t>‹#›</a:t>
            </a:fld>
            <a:endParaRPr lang="zh-CN" altLang="en-US"/>
          </a:p>
        </p:txBody>
      </p:sp>
    </p:spTree>
    <p:extLst>
      <p:ext uri="{BB962C8B-B14F-4D97-AF65-F5344CB8AC3E}">
        <p14:creationId xmlns:p14="http://schemas.microsoft.com/office/powerpoint/2010/main" val="11815656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pPr/>
              <a:t>2017/9/16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pPr/>
              <a:t>‹#›</a:t>
            </a:fld>
            <a:endParaRPr lang="zh-CN" altLang="en-US"/>
          </a:p>
        </p:txBody>
      </p:sp>
    </p:spTree>
    <p:extLst>
      <p:ext uri="{BB962C8B-B14F-4D97-AF65-F5344CB8AC3E}">
        <p14:creationId xmlns:p14="http://schemas.microsoft.com/office/powerpoint/2010/main" val="256227584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6"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7"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dirty="0">
                <a:latin typeface="微软雅黑" pitchFamily="34" charset="-122"/>
                <a:ea typeface="微软雅黑" pitchFamily="34" charset="-122"/>
              </a:rPr>
              <a:t>图形绘制</a:t>
            </a:r>
          </a:p>
        </p:txBody>
      </p:sp>
      <p:sp>
        <p:nvSpPr>
          <p:cNvPr id="18" name="矩形 17"/>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19" name="矩形 18"/>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0" name="矩形 19"/>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1"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2" name="矩形 3"/>
          <p:cNvSpPr/>
          <p:nvPr userDrawn="1"/>
        </p:nvSpPr>
        <p:spPr>
          <a:xfrm>
            <a:off x="4140177"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工作概述</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6"/>
          <p:cNvSpPr/>
          <p:nvPr userDrawn="1"/>
        </p:nvSpPr>
        <p:spPr>
          <a:xfrm>
            <a:off x="0" y="4920799"/>
            <a:ext cx="9144000" cy="222701"/>
          </a:xfrm>
          <a:prstGeom prst="rect">
            <a:avLst/>
          </a:prstGeom>
          <a:solidFill>
            <a:srgbClr val="005A9E"/>
          </a:solidFill>
          <a:ln>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b="1"/>
          </a:p>
        </p:txBody>
      </p:sp>
      <p:sp>
        <p:nvSpPr>
          <p:cNvPr id="24"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b="1"/>
          </a:p>
        </p:txBody>
      </p:sp>
      <p:sp>
        <p:nvSpPr>
          <p:cNvPr id="30" name="矩形 29"/>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明年计划</a:t>
            </a:r>
            <a:endParaRPr lang="zh-CN" altLang="en-US" sz="1500" dirty="0">
              <a:latin typeface="微软雅黑" pitchFamily="34" charset="-122"/>
              <a:ea typeface="微软雅黑" pitchFamily="34" charset="-122"/>
            </a:endParaRPr>
          </a:p>
        </p:txBody>
      </p:sp>
    </p:spTree>
    <p:extLst>
      <p:ext uri="{BB962C8B-B14F-4D97-AF65-F5344CB8AC3E}">
        <p14:creationId xmlns:p14="http://schemas.microsoft.com/office/powerpoint/2010/main" val="134327365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7" name="矩形 6"/>
          <p:cNvSpPr/>
          <p:nvPr userDrawn="1"/>
        </p:nvSpPr>
        <p:spPr>
          <a:xfrm>
            <a:off x="0" y="4920799"/>
            <a:ext cx="9144000" cy="222701"/>
          </a:xfrm>
          <a:prstGeom prst="rect">
            <a:avLst/>
          </a:prstGeom>
          <a:solidFill>
            <a:srgbClr val="005A9E"/>
          </a:solidFill>
          <a:ln>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9"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0" name="矩形 8"/>
          <p:cNvSpPr/>
          <p:nvPr userDrawn="1"/>
        </p:nvSpPr>
        <p:spPr>
          <a:xfrm>
            <a:off x="3330508" y="249973"/>
            <a:ext cx="2320919"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工作概述</a:t>
            </a:r>
            <a:endParaRPr lang="zh-CN" altLang="en-US" sz="1500" dirty="0">
              <a:latin typeface="微软雅黑" pitchFamily="34" charset="-122"/>
              <a:ea typeface="微软雅黑" pitchFamily="34" charset="-122"/>
            </a:endParaRPr>
          </a:p>
        </p:txBody>
      </p:sp>
      <p:sp>
        <p:nvSpPr>
          <p:cNvPr id="22" name="矩形 21"/>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23" name="矩形 22"/>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4" name="矩形 23"/>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9"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30" name="矩形 3"/>
          <p:cNvSpPr/>
          <p:nvPr userDrawn="1"/>
        </p:nvSpPr>
        <p:spPr>
          <a:xfrm>
            <a:off x="5057670" y="250216"/>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完成情况</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明年计划</a:t>
            </a:r>
            <a:endParaRPr lang="zh-CN" altLang="en-US" sz="1500" dirty="0">
              <a:latin typeface="微软雅黑" pitchFamily="34" charset="-122"/>
              <a:ea typeface="微软雅黑" pitchFamily="34" charset="-122"/>
            </a:endParaRPr>
          </a:p>
        </p:txBody>
      </p:sp>
    </p:spTree>
    <p:extLst>
      <p:ext uri="{BB962C8B-B14F-4D97-AF65-F5344CB8AC3E}">
        <p14:creationId xmlns:p14="http://schemas.microsoft.com/office/powerpoint/2010/main" val="420547404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17" name="矩形 6"/>
          <p:cNvSpPr/>
          <p:nvPr userDrawn="1"/>
        </p:nvSpPr>
        <p:spPr>
          <a:xfrm>
            <a:off x="0" y="4920799"/>
            <a:ext cx="9144000" cy="2227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9"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0"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工作概述</a:t>
            </a:r>
            <a:endParaRPr lang="zh-CN" altLang="en-US" sz="1500" dirty="0">
              <a:latin typeface="微软雅黑" pitchFamily="34" charset="-122"/>
              <a:ea typeface="微软雅黑" pitchFamily="34" charset="-122"/>
            </a:endParaRPr>
          </a:p>
        </p:txBody>
      </p:sp>
      <p:sp>
        <p:nvSpPr>
          <p:cNvPr id="22" name="矩形 21"/>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23" name="矩形 22"/>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4" name="矩形 23"/>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9"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30" name="矩形 3"/>
          <p:cNvSpPr/>
          <p:nvPr userDrawn="1"/>
        </p:nvSpPr>
        <p:spPr>
          <a:xfrm>
            <a:off x="6010865"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项目展示</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明年计划</a:t>
            </a:r>
            <a:endParaRPr lang="zh-CN" altLang="en-US" sz="1500" dirty="0">
              <a:latin typeface="微软雅黑" pitchFamily="34" charset="-122"/>
              <a:ea typeface="微软雅黑" pitchFamily="34" charset="-122"/>
            </a:endParaRPr>
          </a:p>
        </p:txBody>
      </p:sp>
    </p:spTree>
    <p:extLst>
      <p:ext uri="{BB962C8B-B14F-4D97-AF65-F5344CB8AC3E}">
        <p14:creationId xmlns:p14="http://schemas.microsoft.com/office/powerpoint/2010/main" val="132990934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矩形 6"/>
          <p:cNvSpPr/>
          <p:nvPr userDrawn="1"/>
        </p:nvSpPr>
        <p:spPr>
          <a:xfrm>
            <a:off x="0" y="4920799"/>
            <a:ext cx="9144000" cy="2227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7"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0"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工作概述</a:t>
            </a:r>
            <a:endParaRPr lang="zh-CN" altLang="en-US" sz="1500" dirty="0">
              <a:latin typeface="微软雅黑" pitchFamily="34" charset="-122"/>
              <a:ea typeface="微软雅黑" pitchFamily="34" charset="-122"/>
            </a:endParaRPr>
          </a:p>
        </p:txBody>
      </p:sp>
      <p:sp>
        <p:nvSpPr>
          <p:cNvPr id="21" name="矩形 20"/>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22" name="矩形 21"/>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3" name="矩形 22"/>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9"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30" name="矩形 3"/>
          <p:cNvSpPr/>
          <p:nvPr userDrawn="1"/>
        </p:nvSpPr>
        <p:spPr>
          <a:xfrm>
            <a:off x="6946209"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总结不足</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明年计划</a:t>
            </a:r>
            <a:endParaRPr lang="zh-CN" altLang="en-US" sz="1500" dirty="0">
              <a:latin typeface="微软雅黑" pitchFamily="34" charset="-122"/>
              <a:ea typeface="微软雅黑" pitchFamily="34" charset="-122"/>
            </a:endParaRPr>
          </a:p>
        </p:txBody>
      </p:sp>
    </p:spTree>
    <p:extLst>
      <p:ext uri="{BB962C8B-B14F-4D97-AF65-F5344CB8AC3E}">
        <p14:creationId xmlns:p14="http://schemas.microsoft.com/office/powerpoint/2010/main" val="257372486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矩形 6"/>
          <p:cNvSpPr/>
          <p:nvPr userDrawn="1"/>
        </p:nvSpPr>
        <p:spPr>
          <a:xfrm>
            <a:off x="0" y="4920799"/>
            <a:ext cx="9144000" cy="2227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7"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9"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工作概述</a:t>
            </a:r>
            <a:endParaRPr lang="zh-CN" altLang="en-US" sz="1500" dirty="0">
              <a:latin typeface="微软雅黑" pitchFamily="34" charset="-122"/>
              <a:ea typeface="微软雅黑" pitchFamily="34" charset="-122"/>
            </a:endParaRPr>
          </a:p>
        </p:txBody>
      </p:sp>
      <p:sp>
        <p:nvSpPr>
          <p:cNvPr id="20" name="矩形 19"/>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22" name="矩形 21"/>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3" name="矩形 22"/>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4"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9" name="矩形 3"/>
          <p:cNvSpPr/>
          <p:nvPr userDrawn="1"/>
        </p:nvSpPr>
        <p:spPr>
          <a:xfrm>
            <a:off x="7910094"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明年计划</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99610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任意多边形 3"/>
          <p:cNvSpPr/>
          <p:nvPr userDrawn="1"/>
        </p:nvSpPr>
        <p:spPr>
          <a:xfrm>
            <a:off x="1430102" y="2090401"/>
            <a:ext cx="6260551" cy="1135924"/>
          </a:xfrm>
          <a:custGeom>
            <a:avLst/>
            <a:gdLst>
              <a:gd name="connsiteX0" fmla="*/ 0 w 5689600"/>
              <a:gd name="connsiteY0" fmla="*/ 1079512 h 1079512"/>
              <a:gd name="connsiteX1" fmla="*/ 1917700 w 5689600"/>
              <a:gd name="connsiteY1" fmla="*/ 12 h 1079512"/>
              <a:gd name="connsiteX2" fmla="*/ 3810000 w 5689600"/>
              <a:gd name="connsiteY2" fmla="*/ 1054112 h 1079512"/>
              <a:gd name="connsiteX3" fmla="*/ 5689600 w 5689600"/>
              <a:gd name="connsiteY3" fmla="*/ 12712 h 1079512"/>
              <a:gd name="connsiteX0" fmla="*/ 0 w 7762075"/>
              <a:gd name="connsiteY0" fmla="*/ 1079512 h 1079512"/>
              <a:gd name="connsiteX1" fmla="*/ 1917700 w 7762075"/>
              <a:gd name="connsiteY1" fmla="*/ 12 h 1079512"/>
              <a:gd name="connsiteX2" fmla="*/ 3810000 w 7762075"/>
              <a:gd name="connsiteY2" fmla="*/ 1054112 h 1079512"/>
              <a:gd name="connsiteX3" fmla="*/ 7762075 w 7762075"/>
              <a:gd name="connsiteY3" fmla="*/ 887355 h 1079512"/>
              <a:gd name="connsiteX0" fmla="*/ 0 w 7762075"/>
              <a:gd name="connsiteY0" fmla="*/ 1258016 h 1258016"/>
              <a:gd name="connsiteX1" fmla="*/ 1917700 w 7762075"/>
              <a:gd name="connsiteY1" fmla="*/ 178516 h 1258016"/>
              <a:gd name="connsiteX2" fmla="*/ 3810000 w 7762075"/>
              <a:gd name="connsiteY2" fmla="*/ 1232616 h 1258016"/>
              <a:gd name="connsiteX3" fmla="*/ 6120167 w 7762075"/>
              <a:gd name="connsiteY3" fmla="*/ 511 h 1258016"/>
              <a:gd name="connsiteX4" fmla="*/ 7762075 w 7762075"/>
              <a:gd name="connsiteY4" fmla="*/ 1065859 h 1258016"/>
              <a:gd name="connsiteX0" fmla="*/ 0 w 7872948"/>
              <a:gd name="connsiteY0" fmla="*/ 1257930 h 1296609"/>
              <a:gd name="connsiteX1" fmla="*/ 1917700 w 7872948"/>
              <a:gd name="connsiteY1" fmla="*/ 178430 h 1296609"/>
              <a:gd name="connsiteX2" fmla="*/ 3810000 w 7872948"/>
              <a:gd name="connsiteY2" fmla="*/ 1232530 h 1296609"/>
              <a:gd name="connsiteX3" fmla="*/ 6120167 w 7872948"/>
              <a:gd name="connsiteY3" fmla="*/ 425 h 1296609"/>
              <a:gd name="connsiteX4" fmla="*/ 7872948 w 7872948"/>
              <a:gd name="connsiteY4" fmla="*/ 1296361 h 1296609"/>
              <a:gd name="connsiteX0" fmla="*/ 0 w 7872948"/>
              <a:gd name="connsiteY0" fmla="*/ 1257930 h 1296609"/>
              <a:gd name="connsiteX1" fmla="*/ 1650430 w 7872948"/>
              <a:gd name="connsiteY1" fmla="*/ 263677 h 1296609"/>
              <a:gd name="connsiteX2" fmla="*/ 3810000 w 7872948"/>
              <a:gd name="connsiteY2" fmla="*/ 1232530 h 1296609"/>
              <a:gd name="connsiteX3" fmla="*/ 6120167 w 7872948"/>
              <a:gd name="connsiteY3" fmla="*/ 425 h 1296609"/>
              <a:gd name="connsiteX4" fmla="*/ 7872948 w 7872948"/>
              <a:gd name="connsiteY4" fmla="*/ 1296361 h 1296609"/>
              <a:gd name="connsiteX0" fmla="*/ 0 w 7872948"/>
              <a:gd name="connsiteY0" fmla="*/ 1257930 h 1296609"/>
              <a:gd name="connsiteX1" fmla="*/ 1650430 w 7872948"/>
              <a:gd name="connsiteY1" fmla="*/ 263677 h 1296609"/>
              <a:gd name="connsiteX2" fmla="*/ 3430071 w 7872948"/>
              <a:gd name="connsiteY2" fmla="*/ 1226591 h 1296609"/>
              <a:gd name="connsiteX3" fmla="*/ 6120167 w 7872948"/>
              <a:gd name="connsiteY3" fmla="*/ 425 h 1296609"/>
              <a:gd name="connsiteX4" fmla="*/ 7872948 w 7872948"/>
              <a:gd name="connsiteY4" fmla="*/ 1296361 h 1296609"/>
              <a:gd name="connsiteX0" fmla="*/ 0 w 7872948"/>
              <a:gd name="connsiteY0" fmla="*/ 1191562 h 1230254"/>
              <a:gd name="connsiteX1" fmla="*/ 1650430 w 7872948"/>
              <a:gd name="connsiteY1" fmla="*/ 197309 h 1230254"/>
              <a:gd name="connsiteX2" fmla="*/ 3430071 w 7872948"/>
              <a:gd name="connsiteY2" fmla="*/ 1160223 h 1230254"/>
              <a:gd name="connsiteX3" fmla="*/ 5639957 w 7872948"/>
              <a:gd name="connsiteY3" fmla="*/ 447 h 1230254"/>
              <a:gd name="connsiteX4" fmla="*/ 7872948 w 7872948"/>
              <a:gd name="connsiteY4" fmla="*/ 1229993 h 1230254"/>
              <a:gd name="connsiteX0" fmla="*/ 0 w 7681228"/>
              <a:gd name="connsiteY0" fmla="*/ 1191632 h 1191632"/>
              <a:gd name="connsiteX1" fmla="*/ 1650430 w 7681228"/>
              <a:gd name="connsiteY1" fmla="*/ 197379 h 1191632"/>
              <a:gd name="connsiteX2" fmla="*/ 3430071 w 7681228"/>
              <a:gd name="connsiteY2" fmla="*/ 1160293 h 1191632"/>
              <a:gd name="connsiteX3" fmla="*/ 5639957 w 7681228"/>
              <a:gd name="connsiteY3" fmla="*/ 517 h 1191632"/>
              <a:gd name="connsiteX4" fmla="*/ 7681228 w 7681228"/>
              <a:gd name="connsiteY4" fmla="*/ 1053214 h 1191632"/>
              <a:gd name="connsiteX0" fmla="*/ 0 w 7681228"/>
              <a:gd name="connsiteY0" fmla="*/ 1191576 h 1191576"/>
              <a:gd name="connsiteX1" fmla="*/ 1650430 w 7681228"/>
              <a:gd name="connsiteY1" fmla="*/ 197323 h 1191576"/>
              <a:gd name="connsiteX2" fmla="*/ 3430071 w 7681228"/>
              <a:gd name="connsiteY2" fmla="*/ 1160237 h 1191576"/>
              <a:gd name="connsiteX3" fmla="*/ 5639957 w 7681228"/>
              <a:gd name="connsiteY3" fmla="*/ 461 h 1191576"/>
              <a:gd name="connsiteX4" fmla="*/ 7681228 w 7681228"/>
              <a:gd name="connsiteY4" fmla="*/ 1053158 h 1191576"/>
              <a:gd name="connsiteX0" fmla="*/ 0 w 7826216"/>
              <a:gd name="connsiteY0" fmla="*/ 1191456 h 1508838"/>
              <a:gd name="connsiteX1" fmla="*/ 1650430 w 7826216"/>
              <a:gd name="connsiteY1" fmla="*/ 197203 h 1508838"/>
              <a:gd name="connsiteX2" fmla="*/ 3430071 w 7826216"/>
              <a:gd name="connsiteY2" fmla="*/ 1160117 h 1508838"/>
              <a:gd name="connsiteX3" fmla="*/ 5639957 w 7826216"/>
              <a:gd name="connsiteY3" fmla="*/ 341 h 1508838"/>
              <a:gd name="connsiteX4" fmla="*/ 7826216 w 7826216"/>
              <a:gd name="connsiteY4" fmla="*/ 1498311 h 1508838"/>
              <a:gd name="connsiteX0" fmla="*/ 0 w 7826216"/>
              <a:gd name="connsiteY0" fmla="*/ 1008617 h 1327197"/>
              <a:gd name="connsiteX1" fmla="*/ 1650430 w 7826216"/>
              <a:gd name="connsiteY1" fmla="*/ 14364 h 1327197"/>
              <a:gd name="connsiteX2" fmla="*/ 3430071 w 7826216"/>
              <a:gd name="connsiteY2" fmla="*/ 977278 h 1327197"/>
              <a:gd name="connsiteX3" fmla="*/ 5725245 w 7826216"/>
              <a:gd name="connsiteY3" fmla="*/ 382 h 1327197"/>
              <a:gd name="connsiteX4" fmla="*/ 7826216 w 7826216"/>
              <a:gd name="connsiteY4" fmla="*/ 1315472 h 1327197"/>
              <a:gd name="connsiteX0" fmla="*/ 0 w 7826216"/>
              <a:gd name="connsiteY0" fmla="*/ 1008617 h 1327197"/>
              <a:gd name="connsiteX1" fmla="*/ 1650430 w 7826216"/>
              <a:gd name="connsiteY1" fmla="*/ 14364 h 1327197"/>
              <a:gd name="connsiteX2" fmla="*/ 3737105 w 7826216"/>
              <a:gd name="connsiteY2" fmla="*/ 1136304 h 1327197"/>
              <a:gd name="connsiteX3" fmla="*/ 5725245 w 7826216"/>
              <a:gd name="connsiteY3" fmla="*/ 382 h 1327197"/>
              <a:gd name="connsiteX4" fmla="*/ 7826216 w 7826216"/>
              <a:gd name="connsiteY4" fmla="*/ 1315472 h 1327197"/>
              <a:gd name="connsiteX0" fmla="*/ 0 w 7826216"/>
              <a:gd name="connsiteY0" fmla="*/ 1008617 h 1327197"/>
              <a:gd name="connsiteX1" fmla="*/ 1650430 w 7826216"/>
              <a:gd name="connsiteY1" fmla="*/ 14364 h 1327197"/>
              <a:gd name="connsiteX2" fmla="*/ 3737105 w 7826216"/>
              <a:gd name="connsiteY2" fmla="*/ 1136304 h 1327197"/>
              <a:gd name="connsiteX3" fmla="*/ 5725245 w 7826216"/>
              <a:gd name="connsiteY3" fmla="*/ 382 h 1327197"/>
              <a:gd name="connsiteX4" fmla="*/ 7826216 w 7826216"/>
              <a:gd name="connsiteY4" fmla="*/ 1315472 h 1327197"/>
              <a:gd name="connsiteX0" fmla="*/ 0 w 7826216"/>
              <a:gd name="connsiteY0" fmla="*/ 1008617 h 1327197"/>
              <a:gd name="connsiteX1" fmla="*/ 1650430 w 7826216"/>
              <a:gd name="connsiteY1" fmla="*/ 14364 h 1327197"/>
              <a:gd name="connsiteX2" fmla="*/ 3737105 w 7826216"/>
              <a:gd name="connsiteY2" fmla="*/ 1136304 h 1327197"/>
              <a:gd name="connsiteX3" fmla="*/ 5725245 w 7826216"/>
              <a:gd name="connsiteY3" fmla="*/ 382 h 1327197"/>
              <a:gd name="connsiteX4" fmla="*/ 7826216 w 7826216"/>
              <a:gd name="connsiteY4" fmla="*/ 1315472 h 1327197"/>
              <a:gd name="connsiteX0" fmla="*/ 0 w 7826216"/>
              <a:gd name="connsiteY0" fmla="*/ 994938 h 1314128"/>
              <a:gd name="connsiteX1" fmla="*/ 1650430 w 7826216"/>
              <a:gd name="connsiteY1" fmla="*/ 685 h 1314128"/>
              <a:gd name="connsiteX2" fmla="*/ 3737105 w 7826216"/>
              <a:gd name="connsiteY2" fmla="*/ 1122625 h 1314128"/>
              <a:gd name="connsiteX3" fmla="*/ 5946991 w 7826216"/>
              <a:gd name="connsiteY3" fmla="*/ 66216 h 1314128"/>
              <a:gd name="connsiteX4" fmla="*/ 7826216 w 7826216"/>
              <a:gd name="connsiteY4" fmla="*/ 1301793 h 1314128"/>
              <a:gd name="connsiteX0" fmla="*/ 0 w 7826216"/>
              <a:gd name="connsiteY0" fmla="*/ 929125 h 1248315"/>
              <a:gd name="connsiteX1" fmla="*/ 1641902 w 7826216"/>
              <a:gd name="connsiteY1" fmla="*/ 30287 h 1248315"/>
              <a:gd name="connsiteX2" fmla="*/ 3737105 w 7826216"/>
              <a:gd name="connsiteY2" fmla="*/ 1056812 h 1248315"/>
              <a:gd name="connsiteX3" fmla="*/ 5946991 w 7826216"/>
              <a:gd name="connsiteY3" fmla="*/ 403 h 1248315"/>
              <a:gd name="connsiteX4" fmla="*/ 7826216 w 7826216"/>
              <a:gd name="connsiteY4" fmla="*/ 1235980 h 1248315"/>
              <a:gd name="connsiteX0" fmla="*/ 0 w 7826216"/>
              <a:gd name="connsiteY0" fmla="*/ 929125 h 1248315"/>
              <a:gd name="connsiteX1" fmla="*/ 1641902 w 7826216"/>
              <a:gd name="connsiteY1" fmla="*/ 30287 h 1248315"/>
              <a:gd name="connsiteX2" fmla="*/ 3941795 w 7826216"/>
              <a:gd name="connsiteY2" fmla="*/ 1088617 h 1248315"/>
              <a:gd name="connsiteX3" fmla="*/ 5946991 w 7826216"/>
              <a:gd name="connsiteY3" fmla="*/ 403 h 1248315"/>
              <a:gd name="connsiteX4" fmla="*/ 7826216 w 7826216"/>
              <a:gd name="connsiteY4" fmla="*/ 1235980 h 1248315"/>
              <a:gd name="connsiteX0" fmla="*/ 0 w 7698285"/>
              <a:gd name="connsiteY0" fmla="*/ 929138 h 1201018"/>
              <a:gd name="connsiteX1" fmla="*/ 1641902 w 7698285"/>
              <a:gd name="connsiteY1" fmla="*/ 30300 h 1201018"/>
              <a:gd name="connsiteX2" fmla="*/ 3941795 w 7698285"/>
              <a:gd name="connsiteY2" fmla="*/ 1088630 h 1201018"/>
              <a:gd name="connsiteX3" fmla="*/ 5946991 w 7698285"/>
              <a:gd name="connsiteY3" fmla="*/ 416 h 1201018"/>
              <a:gd name="connsiteX4" fmla="*/ 7698285 w 7698285"/>
              <a:gd name="connsiteY4" fmla="*/ 1188285 h 1201018"/>
              <a:gd name="connsiteX0" fmla="*/ 0 w 7698285"/>
              <a:gd name="connsiteY0" fmla="*/ 929194 h 1188341"/>
              <a:gd name="connsiteX1" fmla="*/ 1641902 w 7698285"/>
              <a:gd name="connsiteY1" fmla="*/ 30356 h 1188341"/>
              <a:gd name="connsiteX2" fmla="*/ 3941795 w 7698285"/>
              <a:gd name="connsiteY2" fmla="*/ 1088686 h 1188341"/>
              <a:gd name="connsiteX3" fmla="*/ 5946991 w 7698285"/>
              <a:gd name="connsiteY3" fmla="*/ 472 h 1188341"/>
              <a:gd name="connsiteX4" fmla="*/ 7698285 w 7698285"/>
              <a:gd name="connsiteY4" fmla="*/ 1188341 h 1188341"/>
              <a:gd name="connsiteX0" fmla="*/ 0 w 7766515"/>
              <a:gd name="connsiteY0" fmla="*/ 1064367 h 1188341"/>
              <a:gd name="connsiteX1" fmla="*/ 1710132 w 7766515"/>
              <a:gd name="connsiteY1" fmla="*/ 30356 h 1188341"/>
              <a:gd name="connsiteX2" fmla="*/ 4010025 w 7766515"/>
              <a:gd name="connsiteY2" fmla="*/ 1088686 h 1188341"/>
              <a:gd name="connsiteX3" fmla="*/ 6015221 w 7766515"/>
              <a:gd name="connsiteY3" fmla="*/ 472 h 1188341"/>
              <a:gd name="connsiteX4" fmla="*/ 7766515 w 7766515"/>
              <a:gd name="connsiteY4" fmla="*/ 1188341 h 1188341"/>
              <a:gd name="connsiteX0" fmla="*/ 0 w 7809158"/>
              <a:gd name="connsiteY0" fmla="*/ 682705 h 1188341"/>
              <a:gd name="connsiteX1" fmla="*/ 1752775 w 7809158"/>
              <a:gd name="connsiteY1" fmla="*/ 30356 h 1188341"/>
              <a:gd name="connsiteX2" fmla="*/ 4052668 w 7809158"/>
              <a:gd name="connsiteY2" fmla="*/ 1088686 h 1188341"/>
              <a:gd name="connsiteX3" fmla="*/ 6057864 w 7809158"/>
              <a:gd name="connsiteY3" fmla="*/ 472 h 1188341"/>
              <a:gd name="connsiteX4" fmla="*/ 7809158 w 7809158"/>
              <a:gd name="connsiteY4" fmla="*/ 1188341 h 1188341"/>
              <a:gd name="connsiteX0" fmla="*/ 0 w 7809158"/>
              <a:gd name="connsiteY0" fmla="*/ 682705 h 1188341"/>
              <a:gd name="connsiteX1" fmla="*/ 1752775 w 7809158"/>
              <a:gd name="connsiteY1" fmla="*/ 30356 h 1188341"/>
              <a:gd name="connsiteX2" fmla="*/ 4052668 w 7809158"/>
              <a:gd name="connsiteY2" fmla="*/ 1088686 h 1188341"/>
              <a:gd name="connsiteX3" fmla="*/ 6057864 w 7809158"/>
              <a:gd name="connsiteY3" fmla="*/ 472 h 1188341"/>
              <a:gd name="connsiteX4" fmla="*/ 7809158 w 7809158"/>
              <a:gd name="connsiteY4" fmla="*/ 1188341 h 1188341"/>
              <a:gd name="connsiteX0" fmla="*/ 0 w 7800630"/>
              <a:gd name="connsiteY0" fmla="*/ 1104124 h 1188341"/>
              <a:gd name="connsiteX1" fmla="*/ 1744247 w 7800630"/>
              <a:gd name="connsiteY1" fmla="*/ 30356 h 1188341"/>
              <a:gd name="connsiteX2" fmla="*/ 4044140 w 7800630"/>
              <a:gd name="connsiteY2" fmla="*/ 1088686 h 1188341"/>
              <a:gd name="connsiteX3" fmla="*/ 6049336 w 7800630"/>
              <a:gd name="connsiteY3" fmla="*/ 472 h 1188341"/>
              <a:gd name="connsiteX4" fmla="*/ 7800630 w 7800630"/>
              <a:gd name="connsiteY4" fmla="*/ 1188341 h 1188341"/>
              <a:gd name="connsiteX0" fmla="*/ 0 w 7800630"/>
              <a:gd name="connsiteY0" fmla="*/ 1120027 h 1188341"/>
              <a:gd name="connsiteX1" fmla="*/ 1744247 w 7800630"/>
              <a:gd name="connsiteY1" fmla="*/ 30356 h 1188341"/>
              <a:gd name="connsiteX2" fmla="*/ 4044140 w 7800630"/>
              <a:gd name="connsiteY2" fmla="*/ 1088686 h 1188341"/>
              <a:gd name="connsiteX3" fmla="*/ 6049336 w 7800630"/>
              <a:gd name="connsiteY3" fmla="*/ 472 h 1188341"/>
              <a:gd name="connsiteX4" fmla="*/ 7800630 w 7800630"/>
              <a:gd name="connsiteY4" fmla="*/ 1188341 h 1188341"/>
              <a:gd name="connsiteX0" fmla="*/ 0 w 7800630"/>
              <a:gd name="connsiteY0" fmla="*/ 1120027 h 1188341"/>
              <a:gd name="connsiteX1" fmla="*/ 1744247 w 7800630"/>
              <a:gd name="connsiteY1" fmla="*/ 30356 h 1188341"/>
              <a:gd name="connsiteX2" fmla="*/ 4044140 w 7800630"/>
              <a:gd name="connsiteY2" fmla="*/ 1088686 h 1188341"/>
              <a:gd name="connsiteX3" fmla="*/ 6049336 w 7800630"/>
              <a:gd name="connsiteY3" fmla="*/ 472 h 1188341"/>
              <a:gd name="connsiteX4" fmla="*/ 7800630 w 7800630"/>
              <a:gd name="connsiteY4" fmla="*/ 1188341 h 1188341"/>
              <a:gd name="connsiteX0" fmla="*/ 0 w 7851801"/>
              <a:gd name="connsiteY0" fmla="*/ 1120082 h 1120082"/>
              <a:gd name="connsiteX1" fmla="*/ 1744247 w 7851801"/>
              <a:gd name="connsiteY1" fmla="*/ 30411 h 1120082"/>
              <a:gd name="connsiteX2" fmla="*/ 4044140 w 7851801"/>
              <a:gd name="connsiteY2" fmla="*/ 1088741 h 1120082"/>
              <a:gd name="connsiteX3" fmla="*/ 6049336 w 7851801"/>
              <a:gd name="connsiteY3" fmla="*/ 527 h 1120082"/>
              <a:gd name="connsiteX4" fmla="*/ 7851801 w 7851801"/>
              <a:gd name="connsiteY4" fmla="*/ 1061175 h 1120082"/>
              <a:gd name="connsiteX0" fmla="*/ 0 w 7851801"/>
              <a:gd name="connsiteY0" fmla="*/ 1120082 h 1120082"/>
              <a:gd name="connsiteX1" fmla="*/ 1744247 w 7851801"/>
              <a:gd name="connsiteY1" fmla="*/ 30411 h 1120082"/>
              <a:gd name="connsiteX2" fmla="*/ 4044140 w 7851801"/>
              <a:gd name="connsiteY2" fmla="*/ 1088741 h 1120082"/>
              <a:gd name="connsiteX3" fmla="*/ 6049336 w 7851801"/>
              <a:gd name="connsiteY3" fmla="*/ 527 h 1120082"/>
              <a:gd name="connsiteX4" fmla="*/ 7851801 w 7851801"/>
              <a:gd name="connsiteY4" fmla="*/ 1061175 h 1120082"/>
              <a:gd name="connsiteX0" fmla="*/ 0 w 7851801"/>
              <a:gd name="connsiteY0" fmla="*/ 1120082 h 1120082"/>
              <a:gd name="connsiteX1" fmla="*/ 1744247 w 7851801"/>
              <a:gd name="connsiteY1" fmla="*/ 30411 h 1120082"/>
              <a:gd name="connsiteX2" fmla="*/ 4044140 w 7851801"/>
              <a:gd name="connsiteY2" fmla="*/ 1088741 h 1120082"/>
              <a:gd name="connsiteX3" fmla="*/ 6049336 w 7851801"/>
              <a:gd name="connsiteY3" fmla="*/ 527 h 1120082"/>
              <a:gd name="connsiteX4" fmla="*/ 7851801 w 7851801"/>
              <a:gd name="connsiteY4" fmla="*/ 1061175 h 1120082"/>
              <a:gd name="connsiteX0" fmla="*/ 0 w 7851801"/>
              <a:gd name="connsiteY0" fmla="*/ 1119555 h 1119555"/>
              <a:gd name="connsiteX1" fmla="*/ 1744247 w 7851801"/>
              <a:gd name="connsiteY1" fmla="*/ 29884 h 1119555"/>
              <a:gd name="connsiteX2" fmla="*/ 4044140 w 7851801"/>
              <a:gd name="connsiteY2" fmla="*/ 1088214 h 1119555"/>
              <a:gd name="connsiteX3" fmla="*/ 6049336 w 7851801"/>
              <a:gd name="connsiteY3" fmla="*/ 0 h 1119555"/>
              <a:gd name="connsiteX4" fmla="*/ 7851801 w 7851801"/>
              <a:gd name="connsiteY4" fmla="*/ 1060648 h 1119555"/>
              <a:gd name="connsiteX0" fmla="*/ 0 w 7851801"/>
              <a:gd name="connsiteY0" fmla="*/ 1119555 h 1119555"/>
              <a:gd name="connsiteX1" fmla="*/ 1744247 w 7851801"/>
              <a:gd name="connsiteY1" fmla="*/ 29884 h 1119555"/>
              <a:gd name="connsiteX2" fmla="*/ 4044140 w 7851801"/>
              <a:gd name="connsiteY2" fmla="*/ 1088214 h 1119555"/>
              <a:gd name="connsiteX3" fmla="*/ 6049336 w 7851801"/>
              <a:gd name="connsiteY3" fmla="*/ 0 h 1119555"/>
              <a:gd name="connsiteX4" fmla="*/ 7851801 w 7851801"/>
              <a:gd name="connsiteY4" fmla="*/ 1060648 h 1119555"/>
              <a:gd name="connsiteX0" fmla="*/ 0 w 7851801"/>
              <a:gd name="connsiteY0" fmla="*/ 1119555 h 1119555"/>
              <a:gd name="connsiteX1" fmla="*/ 2349784 w 7851801"/>
              <a:gd name="connsiteY1" fmla="*/ 13981 h 1119555"/>
              <a:gd name="connsiteX2" fmla="*/ 4044140 w 7851801"/>
              <a:gd name="connsiteY2" fmla="*/ 1088214 h 1119555"/>
              <a:gd name="connsiteX3" fmla="*/ 6049336 w 7851801"/>
              <a:gd name="connsiteY3" fmla="*/ 0 h 1119555"/>
              <a:gd name="connsiteX4" fmla="*/ 7851801 w 7851801"/>
              <a:gd name="connsiteY4" fmla="*/ 1060648 h 1119555"/>
              <a:gd name="connsiteX0" fmla="*/ 0 w 7118332"/>
              <a:gd name="connsiteY0" fmla="*/ 1079799 h 1088237"/>
              <a:gd name="connsiteX1" fmla="*/ 1616315 w 7118332"/>
              <a:gd name="connsiteY1" fmla="*/ 13981 h 1088237"/>
              <a:gd name="connsiteX2" fmla="*/ 3310671 w 7118332"/>
              <a:gd name="connsiteY2" fmla="*/ 1088214 h 1088237"/>
              <a:gd name="connsiteX3" fmla="*/ 5315867 w 7118332"/>
              <a:gd name="connsiteY3" fmla="*/ 0 h 1088237"/>
              <a:gd name="connsiteX4" fmla="*/ 7118332 w 7118332"/>
              <a:gd name="connsiteY4" fmla="*/ 1060648 h 1088237"/>
              <a:gd name="connsiteX0" fmla="*/ 0 w 7118332"/>
              <a:gd name="connsiteY0" fmla="*/ 1079799 h 1088237"/>
              <a:gd name="connsiteX1" fmla="*/ 1616315 w 7118332"/>
              <a:gd name="connsiteY1" fmla="*/ 13981 h 1088237"/>
              <a:gd name="connsiteX2" fmla="*/ 3310671 w 7118332"/>
              <a:gd name="connsiteY2" fmla="*/ 1088214 h 1088237"/>
              <a:gd name="connsiteX3" fmla="*/ 5315867 w 7118332"/>
              <a:gd name="connsiteY3" fmla="*/ 0 h 1088237"/>
              <a:gd name="connsiteX4" fmla="*/ 7118332 w 7118332"/>
              <a:gd name="connsiteY4" fmla="*/ 1060648 h 1088237"/>
              <a:gd name="connsiteX0" fmla="*/ 0 w 7118332"/>
              <a:gd name="connsiteY0" fmla="*/ 1065820 h 1074258"/>
              <a:gd name="connsiteX1" fmla="*/ 1616315 w 7118332"/>
              <a:gd name="connsiteY1" fmla="*/ 2 h 1074258"/>
              <a:gd name="connsiteX2" fmla="*/ 3310671 w 7118332"/>
              <a:gd name="connsiteY2" fmla="*/ 1074235 h 1074258"/>
              <a:gd name="connsiteX3" fmla="*/ 4974720 w 7118332"/>
              <a:gd name="connsiteY3" fmla="*/ 1924 h 1074258"/>
              <a:gd name="connsiteX4" fmla="*/ 7118332 w 7118332"/>
              <a:gd name="connsiteY4" fmla="*/ 1046669 h 1074258"/>
              <a:gd name="connsiteX0" fmla="*/ 0 w 6623667"/>
              <a:gd name="connsiteY0" fmla="*/ 1065820 h 1074258"/>
              <a:gd name="connsiteX1" fmla="*/ 1616315 w 6623667"/>
              <a:gd name="connsiteY1" fmla="*/ 2 h 1074258"/>
              <a:gd name="connsiteX2" fmla="*/ 3310671 w 6623667"/>
              <a:gd name="connsiteY2" fmla="*/ 1074235 h 1074258"/>
              <a:gd name="connsiteX3" fmla="*/ 4974720 w 6623667"/>
              <a:gd name="connsiteY3" fmla="*/ 1924 h 1074258"/>
              <a:gd name="connsiteX4" fmla="*/ 6623667 w 6623667"/>
              <a:gd name="connsiteY4" fmla="*/ 1038718 h 1074258"/>
              <a:gd name="connsiteX0" fmla="*/ 0 w 6478679"/>
              <a:gd name="connsiteY0" fmla="*/ 1065820 h 1074258"/>
              <a:gd name="connsiteX1" fmla="*/ 1616315 w 6478679"/>
              <a:gd name="connsiteY1" fmla="*/ 2 h 1074258"/>
              <a:gd name="connsiteX2" fmla="*/ 3310671 w 6478679"/>
              <a:gd name="connsiteY2" fmla="*/ 1074235 h 1074258"/>
              <a:gd name="connsiteX3" fmla="*/ 4974720 w 6478679"/>
              <a:gd name="connsiteY3" fmla="*/ 1924 h 1074258"/>
              <a:gd name="connsiteX4" fmla="*/ 6478679 w 6478679"/>
              <a:gd name="connsiteY4" fmla="*/ 1070523 h 1074258"/>
              <a:gd name="connsiteX0" fmla="*/ 0 w 6700425"/>
              <a:gd name="connsiteY0" fmla="*/ 1065820 h 1074258"/>
              <a:gd name="connsiteX1" fmla="*/ 1616315 w 6700425"/>
              <a:gd name="connsiteY1" fmla="*/ 2 h 1074258"/>
              <a:gd name="connsiteX2" fmla="*/ 3310671 w 6700425"/>
              <a:gd name="connsiteY2" fmla="*/ 1074235 h 1074258"/>
              <a:gd name="connsiteX3" fmla="*/ 4974720 w 6700425"/>
              <a:gd name="connsiteY3" fmla="*/ 1924 h 1074258"/>
              <a:gd name="connsiteX4" fmla="*/ 6700425 w 6700425"/>
              <a:gd name="connsiteY4" fmla="*/ 1038717 h 1074258"/>
              <a:gd name="connsiteX0" fmla="*/ 0 w 6700425"/>
              <a:gd name="connsiteY0" fmla="*/ 1127507 h 1135945"/>
              <a:gd name="connsiteX1" fmla="*/ 1616315 w 6700425"/>
              <a:gd name="connsiteY1" fmla="*/ 61689 h 1135945"/>
              <a:gd name="connsiteX2" fmla="*/ 3310671 w 6700425"/>
              <a:gd name="connsiteY2" fmla="*/ 1135922 h 1135945"/>
              <a:gd name="connsiteX3" fmla="*/ 5034421 w 6700425"/>
              <a:gd name="connsiteY3" fmla="*/ 0 h 1135945"/>
              <a:gd name="connsiteX4" fmla="*/ 6700425 w 6700425"/>
              <a:gd name="connsiteY4" fmla="*/ 1100404 h 1135945"/>
              <a:gd name="connsiteX0" fmla="*/ 0 w 6700425"/>
              <a:gd name="connsiteY0" fmla="*/ 1127507 h 1135945"/>
              <a:gd name="connsiteX1" fmla="*/ 1616315 w 6700425"/>
              <a:gd name="connsiteY1" fmla="*/ 61689 h 1135945"/>
              <a:gd name="connsiteX2" fmla="*/ 3310671 w 6700425"/>
              <a:gd name="connsiteY2" fmla="*/ 1135922 h 1135945"/>
              <a:gd name="connsiteX3" fmla="*/ 5034421 w 6700425"/>
              <a:gd name="connsiteY3" fmla="*/ 0 h 1135945"/>
              <a:gd name="connsiteX4" fmla="*/ 6700425 w 6700425"/>
              <a:gd name="connsiteY4" fmla="*/ 1100404 h 1135945"/>
              <a:gd name="connsiteX0" fmla="*/ 0 w 6700425"/>
              <a:gd name="connsiteY0" fmla="*/ 1127507 h 1135945"/>
              <a:gd name="connsiteX1" fmla="*/ 1616315 w 6700425"/>
              <a:gd name="connsiteY1" fmla="*/ 61689 h 1135945"/>
              <a:gd name="connsiteX2" fmla="*/ 3310671 w 6700425"/>
              <a:gd name="connsiteY2" fmla="*/ 1135922 h 1135945"/>
              <a:gd name="connsiteX3" fmla="*/ 5034421 w 6700425"/>
              <a:gd name="connsiteY3" fmla="*/ 0 h 1135945"/>
              <a:gd name="connsiteX4" fmla="*/ 6700425 w 6700425"/>
              <a:gd name="connsiteY4" fmla="*/ 1100404 h 1135945"/>
              <a:gd name="connsiteX0" fmla="*/ 0 w 6700425"/>
              <a:gd name="connsiteY0" fmla="*/ 1127507 h 1135945"/>
              <a:gd name="connsiteX1" fmla="*/ 1616315 w 6700425"/>
              <a:gd name="connsiteY1" fmla="*/ 61689 h 1135945"/>
              <a:gd name="connsiteX2" fmla="*/ 3310671 w 6700425"/>
              <a:gd name="connsiteY2" fmla="*/ 1135922 h 1135945"/>
              <a:gd name="connsiteX3" fmla="*/ 5034421 w 6700425"/>
              <a:gd name="connsiteY3" fmla="*/ 0 h 1135945"/>
              <a:gd name="connsiteX4" fmla="*/ 6700425 w 6700425"/>
              <a:gd name="connsiteY4" fmla="*/ 1100404 h 1135945"/>
              <a:gd name="connsiteX0" fmla="*/ 0 w 6700425"/>
              <a:gd name="connsiteY0" fmla="*/ 1127507 h 1135922"/>
              <a:gd name="connsiteX1" fmla="*/ 1616315 w 6700425"/>
              <a:gd name="connsiteY1" fmla="*/ 61689 h 1135922"/>
              <a:gd name="connsiteX2" fmla="*/ 3310671 w 6700425"/>
              <a:gd name="connsiteY2" fmla="*/ 1135922 h 1135922"/>
              <a:gd name="connsiteX3" fmla="*/ 5034421 w 6700425"/>
              <a:gd name="connsiteY3" fmla="*/ 0 h 1135922"/>
              <a:gd name="connsiteX4" fmla="*/ 6700425 w 6700425"/>
              <a:gd name="connsiteY4" fmla="*/ 1100404 h 1135922"/>
              <a:gd name="connsiteX0" fmla="*/ 0 w 6700425"/>
              <a:gd name="connsiteY0" fmla="*/ 1127509 h 1135924"/>
              <a:gd name="connsiteX1" fmla="*/ 1616315 w 6700425"/>
              <a:gd name="connsiteY1" fmla="*/ 61691 h 1135924"/>
              <a:gd name="connsiteX2" fmla="*/ 3310671 w 6700425"/>
              <a:gd name="connsiteY2" fmla="*/ 1135924 h 1135924"/>
              <a:gd name="connsiteX3" fmla="*/ 5034421 w 6700425"/>
              <a:gd name="connsiteY3" fmla="*/ 2 h 1135924"/>
              <a:gd name="connsiteX4" fmla="*/ 6700425 w 6700425"/>
              <a:gd name="connsiteY4" fmla="*/ 1100406 h 1135924"/>
              <a:gd name="connsiteX0" fmla="*/ 0 w 6700425"/>
              <a:gd name="connsiteY0" fmla="*/ 1127509 h 1135924"/>
              <a:gd name="connsiteX1" fmla="*/ 1616315 w 6700425"/>
              <a:gd name="connsiteY1" fmla="*/ 61691 h 1135924"/>
              <a:gd name="connsiteX2" fmla="*/ 3310671 w 6700425"/>
              <a:gd name="connsiteY2" fmla="*/ 1135924 h 1135924"/>
              <a:gd name="connsiteX3" fmla="*/ 5034421 w 6700425"/>
              <a:gd name="connsiteY3" fmla="*/ 2 h 1135924"/>
              <a:gd name="connsiteX4" fmla="*/ 6700425 w 6700425"/>
              <a:gd name="connsiteY4" fmla="*/ 1100406 h 1135924"/>
              <a:gd name="connsiteX0" fmla="*/ 0 w 6700425"/>
              <a:gd name="connsiteY0" fmla="*/ 1127509 h 1135924"/>
              <a:gd name="connsiteX1" fmla="*/ 1616315 w 6700425"/>
              <a:gd name="connsiteY1" fmla="*/ 61691 h 1135924"/>
              <a:gd name="connsiteX2" fmla="*/ 3310671 w 6700425"/>
              <a:gd name="connsiteY2" fmla="*/ 1135924 h 1135924"/>
              <a:gd name="connsiteX3" fmla="*/ 5034421 w 6700425"/>
              <a:gd name="connsiteY3" fmla="*/ 2 h 1135924"/>
              <a:gd name="connsiteX4" fmla="*/ 6700425 w 6700425"/>
              <a:gd name="connsiteY4" fmla="*/ 1072905 h 1135924"/>
              <a:gd name="connsiteX0" fmla="*/ 0 w 6715173"/>
              <a:gd name="connsiteY0" fmla="*/ 1127509 h 1135924"/>
              <a:gd name="connsiteX1" fmla="*/ 1616315 w 6715173"/>
              <a:gd name="connsiteY1" fmla="*/ 61691 h 1135924"/>
              <a:gd name="connsiteX2" fmla="*/ 3310671 w 6715173"/>
              <a:gd name="connsiteY2" fmla="*/ 1135924 h 1135924"/>
              <a:gd name="connsiteX3" fmla="*/ 5034421 w 6715173"/>
              <a:gd name="connsiteY3" fmla="*/ 2 h 1135924"/>
              <a:gd name="connsiteX4" fmla="*/ 6715173 w 6715173"/>
              <a:gd name="connsiteY4" fmla="*/ 1059155 h 113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73" h="1135924">
                <a:moveTo>
                  <a:pt x="0" y="1127509"/>
                </a:moveTo>
                <a:cubicBezTo>
                  <a:pt x="507007" y="1133134"/>
                  <a:pt x="1064537" y="60289"/>
                  <a:pt x="1616315" y="61691"/>
                </a:cubicBezTo>
                <a:cubicBezTo>
                  <a:pt x="2168093" y="63093"/>
                  <a:pt x="2778719" y="1127987"/>
                  <a:pt x="3310671" y="1135924"/>
                </a:cubicBezTo>
                <a:cubicBezTo>
                  <a:pt x="3866607" y="1117437"/>
                  <a:pt x="4488155" y="10816"/>
                  <a:pt x="5034421" y="2"/>
                </a:cubicBezTo>
                <a:cubicBezTo>
                  <a:pt x="5562285" y="-1785"/>
                  <a:pt x="6713956" y="1071307"/>
                  <a:pt x="6715173" y="1059155"/>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6"/>
          <p:cNvSpPr txBox="1">
            <a:spLocks noChangeArrowheads="1"/>
          </p:cNvSpPr>
          <p:nvPr userDrawn="1"/>
        </p:nvSpPr>
        <p:spPr bwMode="auto">
          <a:xfrm>
            <a:off x="476362" y="1903967"/>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itchFamily="34" charset="-122"/>
                <a:ea typeface="微软雅黑" pitchFamily="34" charset="-122"/>
              </a:rPr>
              <a:t>年度工作概述</a:t>
            </a:r>
            <a:endParaRPr lang="zh-CN" altLang="en-US" sz="2000" b="1" dirty="0">
              <a:latin typeface="微软雅黑" pitchFamily="34" charset="-122"/>
              <a:ea typeface="微软雅黑" pitchFamily="34" charset="-122"/>
            </a:endParaRPr>
          </a:p>
        </p:txBody>
      </p:sp>
      <p:sp>
        <p:nvSpPr>
          <p:cNvPr id="7" name="TextBox 6"/>
          <p:cNvSpPr txBox="1">
            <a:spLocks noChangeArrowheads="1"/>
          </p:cNvSpPr>
          <p:nvPr userDrawn="1"/>
        </p:nvSpPr>
        <p:spPr bwMode="auto">
          <a:xfrm>
            <a:off x="2060538" y="2904191"/>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itchFamily="34" charset="-122"/>
                <a:ea typeface="微软雅黑" pitchFamily="34" charset="-122"/>
              </a:rPr>
              <a:t>工作完成情况</a:t>
            </a:r>
            <a:endParaRPr lang="zh-CN" altLang="en-US" sz="2000" b="1" dirty="0">
              <a:latin typeface="微软雅黑" pitchFamily="34" charset="-122"/>
              <a:ea typeface="微软雅黑" pitchFamily="34" charset="-122"/>
            </a:endParaRPr>
          </a:p>
        </p:txBody>
      </p:sp>
      <p:sp>
        <p:nvSpPr>
          <p:cNvPr id="8" name="TextBox 6"/>
          <p:cNvSpPr txBox="1">
            <a:spLocks noChangeArrowheads="1"/>
          </p:cNvSpPr>
          <p:nvPr userDrawn="1"/>
        </p:nvSpPr>
        <p:spPr bwMode="auto">
          <a:xfrm>
            <a:off x="3658326" y="1901113"/>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itchFamily="34" charset="-122"/>
                <a:ea typeface="微软雅黑" pitchFamily="34" charset="-122"/>
              </a:rPr>
              <a:t>成功项目展示</a:t>
            </a:r>
            <a:endParaRPr lang="zh-CN" altLang="en-US" sz="2000" b="1" dirty="0">
              <a:latin typeface="微软雅黑" pitchFamily="34" charset="-122"/>
              <a:ea typeface="微软雅黑" pitchFamily="34" charset="-122"/>
            </a:endParaRPr>
          </a:p>
        </p:txBody>
      </p:sp>
      <p:sp>
        <p:nvSpPr>
          <p:cNvPr id="9" name="TextBox 8"/>
          <p:cNvSpPr txBox="1">
            <a:spLocks noChangeArrowheads="1"/>
          </p:cNvSpPr>
          <p:nvPr userDrawn="1"/>
        </p:nvSpPr>
        <p:spPr bwMode="auto">
          <a:xfrm>
            <a:off x="5220072" y="2918132"/>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algn="ctr"/>
            <a:r>
              <a:rPr lang="zh-CN" altLang="en-US" sz="2000" b="1" dirty="0" smtClean="0">
                <a:latin typeface="微软雅黑" pitchFamily="34" charset="-122"/>
                <a:ea typeface="微软雅黑" pitchFamily="34" charset="-122"/>
              </a:rPr>
              <a:t>工作不足之处</a:t>
            </a:r>
            <a:endParaRPr lang="zh-CN" sz="2000" b="1" dirty="0">
              <a:latin typeface="微软雅黑" pitchFamily="34" charset="-122"/>
              <a:ea typeface="微软雅黑" pitchFamily="34" charset="-122"/>
            </a:endParaRPr>
          </a:p>
        </p:txBody>
      </p:sp>
      <p:grpSp>
        <p:nvGrpSpPr>
          <p:cNvPr id="10" name="组合 9"/>
          <p:cNvGrpSpPr/>
          <p:nvPr userDrawn="1"/>
        </p:nvGrpSpPr>
        <p:grpSpPr>
          <a:xfrm>
            <a:off x="862349" y="2676127"/>
            <a:ext cx="1047751" cy="1047751"/>
            <a:chOff x="1008115" y="2542722"/>
            <a:chExt cx="1360493" cy="1360493"/>
          </a:xfrm>
        </p:grpSpPr>
        <p:grpSp>
          <p:nvGrpSpPr>
            <p:cNvPr id="11" name="组合 10"/>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2" name="TextBox 11"/>
            <p:cNvSpPr txBox="1"/>
            <p:nvPr/>
          </p:nvSpPr>
          <p:spPr>
            <a:xfrm>
              <a:off x="1351287" y="2797030"/>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1</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15" name="组合 14"/>
          <p:cNvGrpSpPr/>
          <p:nvPr userDrawn="1"/>
        </p:nvGrpSpPr>
        <p:grpSpPr>
          <a:xfrm>
            <a:off x="3998332" y="2647118"/>
            <a:ext cx="1047751" cy="1047751"/>
            <a:chOff x="4770261" y="2542722"/>
            <a:chExt cx="1360493" cy="1360493"/>
          </a:xfrm>
        </p:grpSpPr>
        <p:grpSp>
          <p:nvGrpSpPr>
            <p:cNvPr id="16" name="组合 15"/>
            <p:cNvGrpSpPr/>
            <p:nvPr/>
          </p:nvGrpSpPr>
          <p:grpSpPr>
            <a:xfrm>
              <a:off x="4770261" y="2542722"/>
              <a:ext cx="1360493" cy="1360493"/>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7" name="TextBox 16"/>
            <p:cNvSpPr txBox="1"/>
            <p:nvPr/>
          </p:nvSpPr>
          <p:spPr>
            <a:xfrm>
              <a:off x="5124493" y="2780033"/>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3</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20" name="组合 19"/>
          <p:cNvGrpSpPr/>
          <p:nvPr userDrawn="1"/>
        </p:nvGrpSpPr>
        <p:grpSpPr>
          <a:xfrm>
            <a:off x="2398370" y="1648195"/>
            <a:ext cx="1047751" cy="1047751"/>
            <a:chOff x="2889188" y="1494971"/>
            <a:chExt cx="1360493" cy="1360493"/>
          </a:xfrm>
        </p:grpSpPr>
        <p:grpSp>
          <p:nvGrpSpPr>
            <p:cNvPr id="21" name="组合 20"/>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4" name="椭圆 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22" name="TextBox 21"/>
            <p:cNvSpPr txBox="1"/>
            <p:nvPr/>
          </p:nvSpPr>
          <p:spPr>
            <a:xfrm>
              <a:off x="3243268" y="1759181"/>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2</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25" name="组合 24"/>
          <p:cNvGrpSpPr/>
          <p:nvPr userDrawn="1"/>
        </p:nvGrpSpPr>
        <p:grpSpPr>
          <a:xfrm>
            <a:off x="5582508" y="1561903"/>
            <a:ext cx="1047751" cy="1047751"/>
            <a:chOff x="6651335" y="1494971"/>
            <a:chExt cx="1360493" cy="1360493"/>
          </a:xfrm>
        </p:grpSpPr>
        <p:grpSp>
          <p:nvGrpSpPr>
            <p:cNvPr id="26" name="组合 25"/>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27" name="TextBox 26"/>
            <p:cNvSpPr txBox="1"/>
            <p:nvPr/>
          </p:nvSpPr>
          <p:spPr>
            <a:xfrm>
              <a:off x="6980723" y="1724166"/>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4</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30" name="组合 29"/>
          <p:cNvGrpSpPr/>
          <p:nvPr userDrawn="1"/>
        </p:nvGrpSpPr>
        <p:grpSpPr>
          <a:xfrm>
            <a:off x="7120313" y="2635778"/>
            <a:ext cx="1047751" cy="1047751"/>
            <a:chOff x="6651335" y="1494971"/>
            <a:chExt cx="1360493" cy="1360493"/>
          </a:xfrm>
        </p:grpSpPr>
        <p:grpSp>
          <p:nvGrpSpPr>
            <p:cNvPr id="31" name="组合 30"/>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32" name="TextBox 31"/>
            <p:cNvSpPr txBox="1"/>
            <p:nvPr/>
          </p:nvSpPr>
          <p:spPr>
            <a:xfrm>
              <a:off x="7011696" y="1738356"/>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5</a:t>
              </a:r>
            </a:p>
          </p:txBody>
        </p:sp>
      </p:grpSp>
      <p:sp>
        <p:nvSpPr>
          <p:cNvPr id="35" name="TextBox 34"/>
          <p:cNvSpPr txBox="1">
            <a:spLocks noChangeArrowheads="1"/>
          </p:cNvSpPr>
          <p:nvPr userDrawn="1"/>
        </p:nvSpPr>
        <p:spPr bwMode="auto">
          <a:xfrm>
            <a:off x="6732240" y="1883608"/>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itchFamily="34" charset="-122"/>
                <a:ea typeface="微软雅黑" pitchFamily="34" charset="-122"/>
              </a:rPr>
              <a:t>明年工作计划</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64208322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000"/>
                                        <p:tgtEl>
                                          <p:spTgt spid="4"/>
                                        </p:tgtEl>
                                      </p:cBhvr>
                                    </p:animEffect>
                                  </p:childTnLst>
                                </p:cTn>
                              </p:par>
                              <p:par>
                                <p:cTn id="14" presetID="53" presetClass="entr" presetSubtype="16" fill="hold" nodeType="withEffect">
                                  <p:stCondLst>
                                    <p:cond delay="30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par>
                                <p:cTn id="19" presetID="53" presetClass="entr" presetSubtype="16" fill="hold" nodeType="withEffect">
                                  <p:stCondLst>
                                    <p:cond delay="90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53" presetClass="entr" presetSubtype="16" fill="hold" nodeType="withEffect">
                                  <p:stCondLst>
                                    <p:cond delay="140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80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4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19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53" presetClass="entr" presetSubtype="16" fill="hold" nodeType="withEffect">
                                  <p:stCondLst>
                                    <p:cond delay="140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animEffect transition="in" filter="fade">
                                      <p:cBhvr>
                                        <p:cTn id="53" dur="500"/>
                                        <p:tgtEl>
                                          <p:spTgt spid="30"/>
                                        </p:tgtEl>
                                      </p:cBhvr>
                                    </p:animEffect>
                                  </p:childTnLst>
                                </p:cTn>
                              </p:par>
                              <p:par>
                                <p:cTn id="54" presetID="47" presetClass="entr" presetSubtype="0" fill="hold" grpId="0" nodeType="withEffect">
                                  <p:stCondLst>
                                    <p:cond delay="190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1000"/>
                                        <p:tgtEl>
                                          <p:spTgt spid="35"/>
                                        </p:tgtEl>
                                      </p:cBhvr>
                                    </p:animEffect>
                                    <p:anim calcmode="lin" valueType="num">
                                      <p:cBhvr>
                                        <p:cTn id="57" dur="1000" fill="hold"/>
                                        <p:tgtEl>
                                          <p:spTgt spid="35"/>
                                        </p:tgtEl>
                                        <p:attrNameLst>
                                          <p:attrName>ppt_x</p:attrName>
                                        </p:attrNameLst>
                                      </p:cBhvr>
                                      <p:tavLst>
                                        <p:tav tm="0">
                                          <p:val>
                                            <p:strVal val="#ppt_x"/>
                                          </p:val>
                                        </p:tav>
                                        <p:tav tm="100000">
                                          <p:val>
                                            <p:strVal val="#ppt_x"/>
                                          </p:val>
                                        </p:tav>
                                      </p:tavLst>
                                    </p:anim>
                                    <p:anim calcmode="lin" valueType="num">
                                      <p:cBhvr>
                                        <p:cTn id="5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p:bldP spid="3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F034AD-886E-413F-BC50-805DE060A8F0}" type="datetimeFigureOut">
              <a:rPr lang="zh-CN" altLang="en-US" smtClean="0"/>
              <a:pPr/>
              <a:t>2017/9/16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4E4344-0C31-4D7F-8C78-19815B1AC180}" type="slidenum">
              <a:rPr lang="zh-CN" altLang="en-US" smtClean="0"/>
              <a:pPr/>
              <a:t>‹#›</a:t>
            </a:fld>
            <a:endParaRPr lang="zh-CN" altLang="en-US"/>
          </a:p>
        </p:txBody>
      </p:sp>
    </p:spTree>
    <p:extLst>
      <p:ext uri="{BB962C8B-B14F-4D97-AF65-F5344CB8AC3E}">
        <p14:creationId xmlns:p14="http://schemas.microsoft.com/office/powerpoint/2010/main" val="42007477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24AF190-E6C3-4F71-9AD4-820770AEF1A8}" type="datetimeFigureOut">
              <a:rPr lang="zh-CN" altLang="en-US" smtClean="0"/>
              <a:pPr/>
              <a:t>2017/9/16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5B5BF9F-75C6-42BD-8363-2F606FE0B601}" type="slidenum">
              <a:rPr lang="zh-CN" altLang="en-US" smtClean="0"/>
              <a:pPr/>
              <a:t>‹#›</a:t>
            </a:fld>
            <a:endParaRPr lang="zh-CN" altLang="en-US"/>
          </a:p>
        </p:txBody>
      </p:sp>
    </p:spTree>
    <p:extLst>
      <p:ext uri="{BB962C8B-B14F-4D97-AF65-F5344CB8AC3E}">
        <p14:creationId xmlns:p14="http://schemas.microsoft.com/office/powerpoint/2010/main" val="339281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4" r:id="rId5"/>
    <p:sldLayoutId id="2147483665" r:id="rId6"/>
    <p:sldLayoutId id="2147483666" r:id="rId7"/>
    <p:sldLayoutId id="2147483662" r:id="rId8"/>
    <p:sldLayoutId id="2147483667" r:id="rId9"/>
    <p:sldLayoutId id="2147483668" r:id="rId10"/>
  </p:sldLayoutIdLst>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3.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3.png"/><Relationship Id="rId9" Type="http://schemas.openxmlformats.org/officeDocument/2006/relationships/image" Target="../media/image10.png"/><Relationship Id="rId1" Type="http://schemas.openxmlformats.org/officeDocument/2006/relationships/tags" Target="../tags/tag2.xml"/><Relationship Id="rId2"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9"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5" Type="http://schemas.openxmlformats.org/officeDocument/2006/relationships/image" Target="../media/image22.png"/><Relationship Id="rId6" Type="http://schemas.openxmlformats.org/officeDocument/2006/relationships/image" Target="../media/image23.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5" Type="http://schemas.openxmlformats.org/officeDocument/2006/relationships/image" Target="../media/image16.png"/><Relationship Id="rId6" Type="http://schemas.openxmlformats.org/officeDocument/2006/relationships/image" Target="../media/image30.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10.png"/><Relationship Id="rId5" Type="http://schemas.openxmlformats.org/officeDocument/2006/relationships/image" Target="../media/image3.png"/><Relationship Id="rId1" Type="http://schemas.openxmlformats.org/officeDocument/2006/relationships/tags" Target="../tags/tag3.x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5" Type="http://schemas.openxmlformats.org/officeDocument/2006/relationships/image" Target="../media/image16.png"/><Relationship Id="rId6" Type="http://schemas.openxmlformats.org/officeDocument/2006/relationships/image" Target="../media/image31.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5.wdp"/><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3.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5" Type="http://schemas.openxmlformats.org/officeDocument/2006/relationships/image" Target="../media/image16.png"/><Relationship Id="rId6" Type="http://schemas.openxmlformats.org/officeDocument/2006/relationships/image" Target="../media/image31.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4.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4.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3.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4.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4.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5" Type="http://schemas.openxmlformats.org/officeDocument/2006/relationships/image" Target="../media/image16.png"/><Relationship Id="rId6" Type="http://schemas.openxmlformats.org/officeDocument/2006/relationships/image" Target="../media/image30.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36.png"/><Relationship Id="rId5" Type="http://schemas.openxmlformats.org/officeDocument/2006/relationships/image" Target="../media/image37.jpeg"/><Relationship Id="rId6" Type="http://schemas.openxmlformats.org/officeDocument/2006/relationships/image" Target="../media/image38.jpeg"/><Relationship Id="rId7" Type="http://schemas.openxmlformats.org/officeDocument/2006/relationships/image" Target="../media/image39.png"/><Relationship Id="rId8" Type="http://schemas.openxmlformats.org/officeDocument/2006/relationships/image" Target="../media/image40.jpeg"/><Relationship Id="rId1" Type="http://schemas.openxmlformats.org/officeDocument/2006/relationships/tags" Target="../tags/tag9.xml"/><Relationship Id="rId2"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5.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41.jpeg"/><Relationship Id="rId5" Type="http://schemas.microsoft.com/office/2007/relationships/hdphoto" Target="../media/hdphoto6.wdp"/><Relationship Id="rId6" Type="http://schemas.openxmlformats.org/officeDocument/2006/relationships/image" Target="../media/image42.jpeg"/><Relationship Id="rId7" Type="http://schemas.openxmlformats.org/officeDocument/2006/relationships/image" Target="../media/image43.jpeg"/><Relationship Id="rId8" Type="http://schemas.microsoft.com/office/2007/relationships/hdphoto" Target="../media/hdphoto7.wdp"/><Relationship Id="rId9" Type="http://schemas.openxmlformats.org/officeDocument/2006/relationships/image" Target="../media/image44.jpeg"/><Relationship Id="rId1" Type="http://schemas.openxmlformats.org/officeDocument/2006/relationships/tags" Target="../tags/tag11.xml"/><Relationship Id="rId2"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5.png"/><Relationship Id="rId4" Type="http://schemas.microsoft.com/office/2007/relationships/hdphoto" Target="../media/hdphoto8.wdp"/><Relationship Id="rId5" Type="http://schemas.openxmlformats.org/officeDocument/2006/relationships/image" Target="../media/image46.png"/><Relationship Id="rId6" Type="http://schemas.openxmlformats.org/officeDocument/2006/relationships/image" Target="../media/image47.jpeg"/><Relationship Id="rId7" Type="http://schemas.openxmlformats.org/officeDocument/2006/relationships/image" Target="../media/image48.jpe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jpe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5" Type="http://schemas.openxmlformats.org/officeDocument/2006/relationships/image" Target="../media/image16.png"/><Relationship Id="rId6" Type="http://schemas.openxmlformats.org/officeDocument/2006/relationships/image" Target="../media/image30.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6.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6.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6.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5" Type="http://schemas.openxmlformats.org/officeDocument/2006/relationships/image" Target="../media/image16.png"/><Relationship Id="rId6" Type="http://schemas.openxmlformats.org/officeDocument/2006/relationships/image" Target="../media/image31.png"/><Relationship Id="rId7" Type="http://schemas.microsoft.com/office/2007/relationships/hdphoto" Target="../media/hdphoto4.wdp"/><Relationship Id="rId8"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9.wdp"/><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microsoft.com/office/2007/relationships/hdphoto" Target="../media/hdphoto1.wdp"/><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5" Type="http://schemas.openxmlformats.org/officeDocument/2006/relationships/image" Target="../media/image16.png"/><Relationship Id="rId6" Type="http://schemas.openxmlformats.org/officeDocument/2006/relationships/image" Target="../media/image17.jpeg"/><Relationship Id="rId7" Type="http://schemas.openxmlformats.org/officeDocument/2006/relationships/image" Target="../media/image18.jpeg"/><Relationship Id="rId8" Type="http://schemas.openxmlformats.org/officeDocument/2006/relationships/image" Target="../media/image3.png"/><Relationship Id="rId9"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3.wdp"/><Relationship Id="rId5" Type="http://schemas.openxmlformats.org/officeDocument/2006/relationships/image" Target="../media/image3.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3.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4952093"/>
            <a:ext cx="9666514" cy="191407"/>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两首“成功”.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040" y="-1848550"/>
            <a:ext cx="609600" cy="609600"/>
          </a:xfrm>
          <a:prstGeom prst="rect">
            <a:avLst/>
          </a:prstGeom>
        </p:spPr>
      </p:pic>
      <p:grpSp>
        <p:nvGrpSpPr>
          <p:cNvPr id="308" name="组合 307"/>
          <p:cNvGrpSpPr/>
          <p:nvPr/>
        </p:nvGrpSpPr>
        <p:grpSpPr>
          <a:xfrm>
            <a:off x="6301313" y="1984511"/>
            <a:ext cx="2110569" cy="1870583"/>
            <a:chOff x="3047319" y="2392254"/>
            <a:chExt cx="3255222" cy="2885080"/>
          </a:xfrm>
          <a:solidFill>
            <a:schemeClr val="bg1">
              <a:lumMod val="95000"/>
            </a:schemeClr>
          </a:solidFill>
        </p:grpSpPr>
        <p:sp>
          <p:nvSpPr>
            <p:cNvPr id="309" name="Freeform 5"/>
            <p:cNvSpPr>
              <a:spLocks/>
            </p:cNvSpPr>
            <p:nvPr/>
          </p:nvSpPr>
          <p:spPr bwMode="auto">
            <a:xfrm rot="10800000">
              <a:off x="3047319" y="2392254"/>
              <a:ext cx="3255222" cy="28850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innerShdw blurRad="152400" dist="635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0" name="Freeform 5"/>
            <p:cNvSpPr>
              <a:spLocks/>
            </p:cNvSpPr>
            <p:nvPr/>
          </p:nvSpPr>
          <p:spPr bwMode="auto">
            <a:xfrm rot="10800000">
              <a:off x="3248003" y="2549497"/>
              <a:ext cx="2867238" cy="254121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solidFill>
                <a:schemeClr val="bg1"/>
              </a:solidFill>
            </a:ln>
            <a:effectLst>
              <a:outerShdw blurRad="1016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11" name="Freeform 5"/>
          <p:cNvSpPr>
            <a:spLocks/>
          </p:cNvSpPr>
          <p:nvPr/>
        </p:nvSpPr>
        <p:spPr bwMode="auto">
          <a:xfrm rot="10800000">
            <a:off x="4960888" y="2949492"/>
            <a:ext cx="1643369" cy="14565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14300" dist="50800" dir="27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12" name="Freeform 5"/>
          <p:cNvSpPr>
            <a:spLocks/>
          </p:cNvSpPr>
          <p:nvPr/>
        </p:nvSpPr>
        <p:spPr bwMode="auto">
          <a:xfrm rot="10800000">
            <a:off x="5052936" y="3035220"/>
            <a:ext cx="1447498" cy="128290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solidFill>
              <a:schemeClr val="bg1"/>
            </a:solidFill>
          </a:ln>
          <a:effectLst>
            <a:outerShdw blurRad="762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grpSp>
        <p:nvGrpSpPr>
          <p:cNvPr id="313" name="组合 312"/>
          <p:cNvGrpSpPr/>
          <p:nvPr/>
        </p:nvGrpSpPr>
        <p:grpSpPr>
          <a:xfrm>
            <a:off x="6595367" y="442260"/>
            <a:ext cx="1643369" cy="1456507"/>
            <a:chOff x="3047319" y="2392254"/>
            <a:chExt cx="3255222" cy="2885080"/>
          </a:xfrm>
        </p:grpSpPr>
        <p:sp>
          <p:nvSpPr>
            <p:cNvPr id="314" name="Freeform 5"/>
            <p:cNvSpPr>
              <a:spLocks/>
            </p:cNvSpPr>
            <p:nvPr/>
          </p:nvSpPr>
          <p:spPr bwMode="auto">
            <a:xfrm rot="10800000">
              <a:off x="3047319" y="2392254"/>
              <a:ext cx="3255222" cy="28850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14300" dist="508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5" name="Freeform 5"/>
            <p:cNvSpPr>
              <a:spLocks/>
            </p:cNvSpPr>
            <p:nvPr/>
          </p:nvSpPr>
          <p:spPr bwMode="auto">
            <a:xfrm rot="10800000">
              <a:off x="3228378" y="2550036"/>
              <a:ext cx="2867236" cy="25412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solidFill>
                <a:schemeClr val="bg1"/>
              </a:solidFill>
            </a:ln>
            <a:effectLst>
              <a:outerShdw blurRad="762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16" name="Freeform 5"/>
          <p:cNvSpPr>
            <a:spLocks/>
          </p:cNvSpPr>
          <p:nvPr/>
        </p:nvSpPr>
        <p:spPr bwMode="auto">
          <a:xfrm rot="10800000">
            <a:off x="7961058" y="1532359"/>
            <a:ext cx="836233" cy="741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17" name="Freeform 5"/>
          <p:cNvSpPr>
            <a:spLocks/>
          </p:cNvSpPr>
          <p:nvPr/>
        </p:nvSpPr>
        <p:spPr bwMode="auto">
          <a:xfrm rot="10800000">
            <a:off x="8044372" y="1601460"/>
            <a:ext cx="669603" cy="59346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18" name="Freeform 5"/>
          <p:cNvSpPr>
            <a:spLocks/>
          </p:cNvSpPr>
          <p:nvPr/>
        </p:nvSpPr>
        <p:spPr bwMode="auto">
          <a:xfrm rot="10800000">
            <a:off x="5736359" y="1309933"/>
            <a:ext cx="1080498" cy="95763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01600" dist="38100" dir="27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19" name="Freeform 5"/>
          <p:cNvSpPr>
            <a:spLocks/>
          </p:cNvSpPr>
          <p:nvPr/>
        </p:nvSpPr>
        <p:spPr bwMode="auto">
          <a:xfrm rot="10800000">
            <a:off x="5821963" y="1389748"/>
            <a:ext cx="908477" cy="8051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63500" dist="254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20" name="Freeform 5"/>
          <p:cNvSpPr>
            <a:spLocks/>
          </p:cNvSpPr>
          <p:nvPr/>
        </p:nvSpPr>
        <p:spPr bwMode="auto">
          <a:xfrm rot="10800000">
            <a:off x="5843396" y="496765"/>
            <a:ext cx="836233" cy="741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rgbClr val="F0F0F0"/>
              </a:gs>
              <a:gs pos="73000">
                <a:srgbClr val="ECECEC"/>
              </a:gs>
              <a:gs pos="100000">
                <a:srgbClr val="D9D9D9"/>
              </a:gs>
            </a:gsLst>
            <a:lin ang="2700000" scaled="1"/>
            <a:tileRect/>
          </a:gra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21" name="Freeform 5"/>
          <p:cNvSpPr>
            <a:spLocks/>
          </p:cNvSpPr>
          <p:nvPr/>
        </p:nvSpPr>
        <p:spPr bwMode="auto">
          <a:xfrm rot="10800000">
            <a:off x="5926710" y="570606"/>
            <a:ext cx="669603" cy="59346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22" name="Freeform 5"/>
          <p:cNvSpPr>
            <a:spLocks/>
          </p:cNvSpPr>
          <p:nvPr/>
        </p:nvSpPr>
        <p:spPr bwMode="auto">
          <a:xfrm rot="10800000">
            <a:off x="5230777" y="2151411"/>
            <a:ext cx="836233" cy="741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23" name="Freeform 5"/>
          <p:cNvSpPr>
            <a:spLocks/>
          </p:cNvSpPr>
          <p:nvPr/>
        </p:nvSpPr>
        <p:spPr bwMode="auto">
          <a:xfrm rot="10800000">
            <a:off x="5310840" y="2227595"/>
            <a:ext cx="669603" cy="59346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79" name="Freeform 5"/>
          <p:cNvSpPr>
            <a:spLocks/>
          </p:cNvSpPr>
          <p:nvPr/>
        </p:nvSpPr>
        <p:spPr bwMode="auto">
          <a:xfrm rot="10800000">
            <a:off x="6435743" y="3918627"/>
            <a:ext cx="694406" cy="6154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80" name="Freeform 5"/>
          <p:cNvSpPr>
            <a:spLocks/>
          </p:cNvSpPr>
          <p:nvPr/>
        </p:nvSpPr>
        <p:spPr bwMode="auto">
          <a:xfrm rot="10800000">
            <a:off x="6511436" y="3977920"/>
            <a:ext cx="556037" cy="4928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381" name="文本框 28"/>
          <p:cNvSpPr txBox="1"/>
          <p:nvPr/>
        </p:nvSpPr>
        <p:spPr>
          <a:xfrm>
            <a:off x="5149493" y="3408447"/>
            <a:ext cx="1235334" cy="607859"/>
          </a:xfrm>
          <a:prstGeom prst="rect">
            <a:avLst/>
          </a:prstGeom>
          <a:noFill/>
        </p:spPr>
        <p:txBody>
          <a:bodyPr wrap="square" lIns="68580" tIns="34290" rIns="68580" bIns="34290" rtlCol="0">
            <a:spAutoFit/>
          </a:bodyPr>
          <a:lstStyle/>
          <a:p>
            <a:pPr algn="ctr"/>
            <a:r>
              <a:rPr lang="zh-CN" altLang="en-US" sz="3500" dirty="0" smtClean="0">
                <a:solidFill>
                  <a:schemeClr val="tx1">
                    <a:lumMod val="65000"/>
                    <a:lumOff val="35000"/>
                  </a:schemeClr>
                </a:solidFill>
                <a:latin typeface="方正大黑简体" panose="02010601030101010101" pitchFamily="2" charset="-122"/>
                <a:ea typeface="方正大黑简体" panose="02010601030101010101" pitchFamily="2" charset="-122"/>
              </a:rPr>
              <a:t>飞跃</a:t>
            </a:r>
            <a:endParaRPr lang="zh-CN" altLang="en-US" sz="35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382" name="文本框 30"/>
          <p:cNvSpPr txBox="1"/>
          <p:nvPr/>
        </p:nvSpPr>
        <p:spPr>
          <a:xfrm>
            <a:off x="6865654" y="920995"/>
            <a:ext cx="1064040" cy="607859"/>
          </a:xfrm>
          <a:prstGeom prst="rect">
            <a:avLst/>
          </a:prstGeom>
          <a:noFill/>
        </p:spPr>
        <p:txBody>
          <a:bodyPr wrap="square" lIns="68580" tIns="34290" rIns="68580" bIns="34290" rtlCol="0">
            <a:spAutoFit/>
          </a:bodyPr>
          <a:lstStyle/>
          <a:p>
            <a:pPr algn="ctr"/>
            <a:r>
              <a:rPr lang="zh-CN" altLang="en-US" sz="3500" dirty="0" smtClean="0">
                <a:solidFill>
                  <a:schemeClr val="tx1">
                    <a:lumMod val="65000"/>
                    <a:lumOff val="35000"/>
                  </a:schemeClr>
                </a:solidFill>
                <a:latin typeface="方正大黑简体" panose="02010601030101010101" pitchFamily="2" charset="-122"/>
                <a:ea typeface="方正大黑简体" panose="02010601030101010101" pitchFamily="2" charset="-122"/>
              </a:rPr>
              <a:t>创新</a:t>
            </a:r>
            <a:endParaRPr lang="zh-CN" altLang="en-US" sz="35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383" name="文本框 30"/>
          <p:cNvSpPr txBox="1"/>
          <p:nvPr/>
        </p:nvSpPr>
        <p:spPr>
          <a:xfrm>
            <a:off x="6559137" y="2497391"/>
            <a:ext cx="1614664" cy="807913"/>
          </a:xfrm>
          <a:prstGeom prst="rect">
            <a:avLst/>
          </a:prstGeom>
          <a:noFill/>
        </p:spPr>
        <p:txBody>
          <a:bodyPr wrap="square" lIns="68580" tIns="34290" rIns="68580" bIns="34290" rtlCol="0">
            <a:spAutoFit/>
          </a:bodyPr>
          <a:lstStyle/>
          <a:p>
            <a:pPr algn="ctr"/>
            <a:r>
              <a:rPr lang="zh-CN" altLang="en-US" sz="4800" dirty="0">
                <a:solidFill>
                  <a:schemeClr val="tx1">
                    <a:lumMod val="65000"/>
                    <a:lumOff val="35000"/>
                  </a:schemeClr>
                </a:solidFill>
                <a:latin typeface="方正大黑简体" panose="02010601030101010101" pitchFamily="2" charset="-122"/>
                <a:ea typeface="方正大黑简体" panose="02010601030101010101" pitchFamily="2" charset="-122"/>
              </a:rPr>
              <a:t>共赢</a:t>
            </a:r>
          </a:p>
        </p:txBody>
      </p:sp>
      <p:sp>
        <p:nvSpPr>
          <p:cNvPr id="417" name="TextBox 416"/>
          <p:cNvSpPr txBox="1"/>
          <p:nvPr/>
        </p:nvSpPr>
        <p:spPr>
          <a:xfrm>
            <a:off x="-6000340" y="1105623"/>
            <a:ext cx="9588121" cy="1323439"/>
          </a:xfrm>
          <a:prstGeom prst="rect">
            <a:avLst/>
          </a:prstGeom>
          <a:noFill/>
        </p:spPr>
        <p:txBody>
          <a:bodyPr wrap="square" rtlCol="0">
            <a:spAutoFit/>
          </a:bodyPr>
          <a:lstStyle/>
          <a:p>
            <a:pPr algn="r"/>
            <a:r>
              <a:rPr lang="en-US" altLang="zh-CN" sz="8000" b="1" dirty="0" smtClean="0">
                <a:solidFill>
                  <a:srgbClr val="005A9E"/>
                </a:solidFill>
                <a:latin typeface="微软雅黑" pitchFamily="34" charset="-122"/>
                <a:ea typeface="微软雅黑" pitchFamily="34" charset="-122"/>
              </a:rPr>
              <a:t>2016</a:t>
            </a:r>
            <a:endParaRPr lang="zh-CN" altLang="en-US" sz="8000" b="1" dirty="0">
              <a:solidFill>
                <a:srgbClr val="005A9E"/>
              </a:solidFill>
              <a:latin typeface="微软雅黑" pitchFamily="34" charset="-122"/>
              <a:ea typeface="微软雅黑" pitchFamily="34" charset="-122"/>
            </a:endParaRPr>
          </a:p>
        </p:txBody>
      </p:sp>
      <p:sp>
        <p:nvSpPr>
          <p:cNvPr id="418" name="TextBox 417"/>
          <p:cNvSpPr txBox="1"/>
          <p:nvPr/>
        </p:nvSpPr>
        <p:spPr>
          <a:xfrm>
            <a:off x="-4761085" y="2375838"/>
            <a:ext cx="9112890" cy="492443"/>
          </a:xfrm>
          <a:prstGeom prst="rect">
            <a:avLst/>
          </a:prstGeom>
          <a:noFill/>
        </p:spPr>
        <p:txBody>
          <a:bodyPr wrap="square" rtlCol="0">
            <a:spAutoFit/>
          </a:bodyPr>
          <a:lstStyle/>
          <a:p>
            <a:pPr algn="r"/>
            <a:r>
              <a:rPr lang="zh-CN" altLang="en-US" sz="2600" b="1" dirty="0" smtClean="0">
                <a:latin typeface="微软雅黑" pitchFamily="34" charset="-122"/>
                <a:ea typeface="微软雅黑" pitchFamily="34" charset="-122"/>
              </a:rPr>
              <a:t>年终工作总结计划</a:t>
            </a:r>
            <a:r>
              <a:rPr lang="en-US" altLang="zh-CN" sz="2600" b="1" dirty="0" smtClean="0">
                <a:latin typeface="微软雅黑" pitchFamily="34" charset="-122"/>
                <a:ea typeface="微软雅黑" pitchFamily="34" charset="-122"/>
              </a:rPr>
              <a:t>PPT</a:t>
            </a:r>
            <a:r>
              <a:rPr lang="zh-CN" altLang="en-US" sz="2600" b="1" dirty="0" smtClean="0">
                <a:latin typeface="微软雅黑" pitchFamily="34" charset="-122"/>
                <a:ea typeface="微软雅黑" pitchFamily="34" charset="-122"/>
              </a:rPr>
              <a:t>模板</a:t>
            </a:r>
            <a:endParaRPr lang="zh-CN" altLang="en-US" sz="2600" b="1" dirty="0">
              <a:latin typeface="微软雅黑" pitchFamily="34" charset="-122"/>
              <a:ea typeface="微软雅黑" pitchFamily="34" charset="-122"/>
            </a:endParaRPr>
          </a:p>
        </p:txBody>
      </p:sp>
      <p:sp>
        <p:nvSpPr>
          <p:cNvPr id="419" name="TextBox 418"/>
          <p:cNvSpPr txBox="1"/>
          <p:nvPr/>
        </p:nvSpPr>
        <p:spPr>
          <a:xfrm>
            <a:off x="660369" y="2931319"/>
            <a:ext cx="4860032" cy="246221"/>
          </a:xfrm>
          <a:prstGeom prst="rect">
            <a:avLst/>
          </a:prstGeom>
          <a:noFill/>
        </p:spPr>
        <p:txBody>
          <a:bodyPr wrap="square" rtlCol="0">
            <a:spAutoFit/>
          </a:bodyPr>
          <a:lstStyle/>
          <a:p>
            <a:r>
              <a:rPr lang="zh-CN" altLang="en-US" sz="1000" dirty="0" smtClean="0">
                <a:latin typeface="方正大黑简体" panose="02010601030101010101" pitchFamily="2" charset="-122"/>
                <a:ea typeface="方正大黑简体" panose="02010601030101010101" pitchFamily="2" charset="-122"/>
              </a:rPr>
              <a:t>适用于年终总结，工作总结，个人述职，新年计划等</a:t>
            </a:r>
            <a:r>
              <a:rPr lang="en-US" altLang="zh-CN" sz="1000" dirty="0" smtClean="0">
                <a:latin typeface="方正大黑简体" panose="02010601030101010101" pitchFamily="2" charset="-122"/>
                <a:ea typeface="方正大黑简体" panose="02010601030101010101" pitchFamily="2" charset="-122"/>
              </a:rPr>
              <a:t>.</a:t>
            </a:r>
            <a:endParaRPr lang="zh-CN" altLang="en-US" sz="1000" dirty="0">
              <a:latin typeface="方正大黑简体" panose="02010601030101010101" pitchFamily="2" charset="-122"/>
              <a:ea typeface="方正大黑简体" panose="02010601030101010101" pitchFamily="2" charset="-122"/>
            </a:endParaRPr>
          </a:p>
        </p:txBody>
      </p:sp>
      <p:sp>
        <p:nvSpPr>
          <p:cNvPr id="420" name="圆角矩形 419"/>
          <p:cNvSpPr/>
          <p:nvPr/>
        </p:nvSpPr>
        <p:spPr>
          <a:xfrm>
            <a:off x="735545" y="3460849"/>
            <a:ext cx="2869355" cy="414186"/>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316" tIns="35658" rIns="71316" bIns="35658" anchor="ctr"/>
          <a:lstStyle/>
          <a:p>
            <a:pPr algn="ctr" fontAlgn="auto">
              <a:spcBef>
                <a:spcPts val="0"/>
              </a:spcBef>
              <a:spcAft>
                <a:spcPts val="0"/>
              </a:spcAft>
              <a:defRPr/>
            </a:pPr>
            <a:endParaRPr lang="zh-CN" altLang="en-US" sz="2400" dirty="0">
              <a:solidFill>
                <a:schemeClr val="tx1"/>
              </a:solidFill>
              <a:latin typeface="方正大黑简体" panose="02010601030101010101" pitchFamily="2" charset="-122"/>
              <a:ea typeface="方正大黑简体" panose="02010601030101010101" pitchFamily="2" charset="-122"/>
            </a:endParaRPr>
          </a:p>
        </p:txBody>
      </p:sp>
      <p:sp>
        <p:nvSpPr>
          <p:cNvPr id="421" name="矩形 420"/>
          <p:cNvSpPr/>
          <p:nvPr/>
        </p:nvSpPr>
        <p:spPr>
          <a:xfrm>
            <a:off x="888067" y="3489030"/>
            <a:ext cx="2709213" cy="369332"/>
          </a:xfrm>
          <a:prstGeom prst="rect">
            <a:avLst/>
          </a:prstGeom>
        </p:spPr>
        <p:txBody>
          <a:bodyPr wrap="square">
            <a:spAutoFit/>
          </a:bodyPr>
          <a:lstStyle/>
          <a:p>
            <a:pPr algn="ctr" fontAlgn="auto">
              <a:spcBef>
                <a:spcPts val="0"/>
              </a:spcBef>
              <a:spcAft>
                <a:spcPts val="0"/>
              </a:spcAft>
              <a:defRPr/>
            </a:pPr>
            <a:r>
              <a:rPr lang="zh-CN" altLang="en-US" dirty="0" smtClean="0">
                <a:latin typeface="方正兰亭粗黑_GBK" panose="02000000000000000000" pitchFamily="2" charset="-122"/>
                <a:ea typeface="方正兰亭粗黑_GBK" panose="02000000000000000000" pitchFamily="2" charset="-122"/>
              </a:rPr>
              <a:t>输入</a:t>
            </a:r>
            <a:r>
              <a:rPr lang="zh-CN" altLang="en-US" dirty="0">
                <a:latin typeface="方正兰亭粗黑_GBK" panose="02000000000000000000" pitchFamily="2" charset="-122"/>
                <a:ea typeface="方正兰亭粗黑_GBK" panose="02000000000000000000" pitchFamily="2" charset="-122"/>
              </a:rPr>
              <a:t>你的公司名字</a:t>
            </a:r>
          </a:p>
        </p:txBody>
      </p:sp>
      <p:grpSp>
        <p:nvGrpSpPr>
          <p:cNvPr id="422" name="Group 91"/>
          <p:cNvGrpSpPr>
            <a:grpSpLocks/>
          </p:cNvGrpSpPr>
          <p:nvPr/>
        </p:nvGrpSpPr>
        <p:grpSpPr bwMode="auto">
          <a:xfrm>
            <a:off x="3756398" y="3477974"/>
            <a:ext cx="342437" cy="342177"/>
            <a:chOff x="936" y="1480"/>
            <a:chExt cx="1589" cy="1588"/>
          </a:xfrm>
        </p:grpSpPr>
        <p:grpSp>
          <p:nvGrpSpPr>
            <p:cNvPr id="423" name="组合 33"/>
            <p:cNvGrpSpPr>
              <a:grpSpLocks/>
            </p:cNvGrpSpPr>
            <p:nvPr/>
          </p:nvGrpSpPr>
          <p:grpSpPr bwMode="auto">
            <a:xfrm>
              <a:off x="985" y="1584"/>
              <a:ext cx="1441" cy="1439"/>
              <a:chOff x="1754168" y="3653262"/>
              <a:chExt cx="1857599" cy="1857597"/>
            </a:xfrm>
          </p:grpSpPr>
          <p:sp>
            <p:nvSpPr>
              <p:cNvPr id="428" name="椭圆 427"/>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429" name="椭圆 428"/>
              <p:cNvSpPr/>
              <p:nvPr/>
            </p:nvSpPr>
            <p:spPr>
              <a:xfrm>
                <a:off x="1911556" y="3810650"/>
                <a:ext cx="1542822" cy="1542820"/>
              </a:xfrm>
              <a:prstGeom prst="ellipse">
                <a:avLst/>
              </a:prstGeom>
              <a:solidFill>
                <a:srgbClr val="0067B4"/>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0" name="椭圆 429"/>
              <p:cNvSpPr/>
              <p:nvPr/>
            </p:nvSpPr>
            <p:spPr>
              <a:xfrm>
                <a:off x="1890879" y="3789973"/>
                <a:ext cx="1584176" cy="1584174"/>
              </a:xfrm>
              <a:prstGeom prst="ellipse">
                <a:avLst/>
              </a:prstGeom>
              <a:solidFill>
                <a:srgbClr val="005A9E"/>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sp>
            <p:nvSpPr>
              <p:cNvPr id="431" name="矩形 430"/>
              <p:cNvSpPr/>
              <p:nvPr/>
            </p:nvSpPr>
            <p:spPr>
              <a:xfrm>
                <a:off x="2581452" y="4093187"/>
                <a:ext cx="199958" cy="550475"/>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b="1">
                  <a:solidFill>
                    <a:srgbClr val="CA0098"/>
                  </a:solidFill>
                  <a:latin typeface="微软雅黑" pitchFamily="34" charset="-122"/>
                  <a:ea typeface="微软雅黑" pitchFamily="34" charset="-122"/>
                </a:endParaRPr>
              </a:p>
            </p:txBody>
          </p:sp>
        </p:grpSp>
        <p:grpSp>
          <p:nvGrpSpPr>
            <p:cNvPr id="424" name="组合 4"/>
            <p:cNvGrpSpPr>
              <a:grpSpLocks/>
            </p:cNvGrpSpPr>
            <p:nvPr/>
          </p:nvGrpSpPr>
          <p:grpSpPr bwMode="auto">
            <a:xfrm>
              <a:off x="936" y="1480"/>
              <a:ext cx="1589" cy="1588"/>
              <a:chOff x="3733576" y="3930057"/>
              <a:chExt cx="1801556" cy="1800152"/>
            </a:xfrm>
          </p:grpSpPr>
          <p:sp>
            <p:nvSpPr>
              <p:cNvPr id="425" name="椭圆 424"/>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26"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27"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sp>
        <p:nvSpPr>
          <p:cNvPr id="432" name="Freeform 5"/>
          <p:cNvSpPr>
            <a:spLocks/>
          </p:cNvSpPr>
          <p:nvPr/>
        </p:nvSpPr>
        <p:spPr bwMode="auto">
          <a:xfrm rot="10800000">
            <a:off x="7352932" y="3898105"/>
            <a:ext cx="1080498" cy="95763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01600" dist="38100" dir="27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433" name="Freeform 5"/>
          <p:cNvSpPr>
            <a:spLocks/>
          </p:cNvSpPr>
          <p:nvPr/>
        </p:nvSpPr>
        <p:spPr bwMode="auto">
          <a:xfrm rot="10800000">
            <a:off x="7438536" y="3977920"/>
            <a:ext cx="908477" cy="8051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63500" dist="254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grpSp>
        <p:nvGrpSpPr>
          <p:cNvPr id="434" name="组合 433"/>
          <p:cNvGrpSpPr/>
          <p:nvPr/>
        </p:nvGrpSpPr>
        <p:grpSpPr>
          <a:xfrm>
            <a:off x="96480" y="4479198"/>
            <a:ext cx="2106226" cy="410446"/>
            <a:chOff x="4065582" y="4895496"/>
            <a:chExt cx="3691094" cy="719295"/>
          </a:xfrm>
        </p:grpSpPr>
        <p:grpSp>
          <p:nvGrpSpPr>
            <p:cNvPr id="435" name="组合 434"/>
            <p:cNvGrpSpPr/>
            <p:nvPr/>
          </p:nvGrpSpPr>
          <p:grpSpPr>
            <a:xfrm>
              <a:off x="4065582" y="4895496"/>
              <a:ext cx="719295" cy="719295"/>
              <a:chOff x="3237545" y="4561747"/>
              <a:chExt cx="1146960" cy="1146960"/>
            </a:xfrm>
          </p:grpSpPr>
          <p:sp>
            <p:nvSpPr>
              <p:cNvPr id="445" name="圆角矩形 444"/>
              <p:cNvSpPr/>
              <p:nvPr/>
            </p:nvSpPr>
            <p:spPr>
              <a:xfrm>
                <a:off x="3237545" y="4561747"/>
                <a:ext cx="1146960" cy="1146960"/>
              </a:xfrm>
              <a:prstGeom prst="roundRect">
                <a:avLst>
                  <a:gd name="adj" fmla="val 50000"/>
                </a:avLst>
              </a:prstGeom>
              <a:solidFill>
                <a:srgbClr val="005A9E"/>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a:ea typeface="宋体" panose="02010600030101010101" pitchFamily="2" charset="-122"/>
                </a:endParaRPr>
              </a:p>
            </p:txBody>
          </p:sp>
          <p:sp>
            <p:nvSpPr>
              <p:cNvPr id="446" name="圆角矩形 445"/>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a:ea typeface="宋体" panose="02010600030101010101" pitchFamily="2" charset="-122"/>
                </a:endParaRPr>
              </a:p>
            </p:txBody>
          </p:sp>
        </p:grpSp>
        <p:grpSp>
          <p:nvGrpSpPr>
            <p:cNvPr id="436" name="组合 435"/>
            <p:cNvGrpSpPr/>
            <p:nvPr/>
          </p:nvGrpSpPr>
          <p:grpSpPr>
            <a:xfrm>
              <a:off x="5056182" y="4895496"/>
              <a:ext cx="719295" cy="719295"/>
              <a:chOff x="3237545" y="4561747"/>
              <a:chExt cx="1146960" cy="1146960"/>
            </a:xfrm>
          </p:grpSpPr>
          <p:sp>
            <p:nvSpPr>
              <p:cNvPr id="443" name="圆角矩形 442"/>
              <p:cNvSpPr/>
              <p:nvPr/>
            </p:nvSpPr>
            <p:spPr>
              <a:xfrm>
                <a:off x="3237545" y="4561747"/>
                <a:ext cx="1146960" cy="1146960"/>
              </a:xfrm>
              <a:prstGeom prst="roundRect">
                <a:avLst>
                  <a:gd name="adj" fmla="val 50000"/>
                </a:avLst>
              </a:prstGeom>
              <a:solidFill>
                <a:srgbClr val="005A9E"/>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a:ea typeface="宋体" panose="02010600030101010101" pitchFamily="2" charset="-122"/>
                </a:endParaRPr>
              </a:p>
            </p:txBody>
          </p:sp>
          <p:sp>
            <p:nvSpPr>
              <p:cNvPr id="444" name="圆角矩形 443"/>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a:ea typeface="宋体" panose="02010600030101010101" pitchFamily="2" charset="-122"/>
                </a:endParaRPr>
              </a:p>
            </p:txBody>
          </p:sp>
        </p:grpSp>
        <p:grpSp>
          <p:nvGrpSpPr>
            <p:cNvPr id="437" name="组合 436"/>
            <p:cNvGrpSpPr/>
            <p:nvPr/>
          </p:nvGrpSpPr>
          <p:grpSpPr>
            <a:xfrm>
              <a:off x="6046782" y="4895496"/>
              <a:ext cx="719295" cy="719295"/>
              <a:chOff x="3237545" y="4561747"/>
              <a:chExt cx="1146960" cy="1146960"/>
            </a:xfrm>
          </p:grpSpPr>
          <p:sp>
            <p:nvSpPr>
              <p:cNvPr id="441" name="圆角矩形 440"/>
              <p:cNvSpPr/>
              <p:nvPr/>
            </p:nvSpPr>
            <p:spPr>
              <a:xfrm>
                <a:off x="3237545" y="4561747"/>
                <a:ext cx="1146960" cy="1146960"/>
              </a:xfrm>
              <a:prstGeom prst="roundRect">
                <a:avLst>
                  <a:gd name="adj" fmla="val 50000"/>
                </a:avLst>
              </a:prstGeom>
              <a:solidFill>
                <a:srgbClr val="005A9E"/>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a:ea typeface="宋体" panose="02010600030101010101" pitchFamily="2" charset="-122"/>
                </a:endParaRPr>
              </a:p>
            </p:txBody>
          </p:sp>
          <p:sp>
            <p:nvSpPr>
              <p:cNvPr id="442" name="圆角矩形 441"/>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a:ea typeface="宋体" panose="02010600030101010101" pitchFamily="2" charset="-122"/>
                </a:endParaRPr>
              </a:p>
            </p:txBody>
          </p:sp>
        </p:grpSp>
        <p:grpSp>
          <p:nvGrpSpPr>
            <p:cNvPr id="438" name="组合 437"/>
            <p:cNvGrpSpPr/>
            <p:nvPr/>
          </p:nvGrpSpPr>
          <p:grpSpPr>
            <a:xfrm>
              <a:off x="7037381" y="4895496"/>
              <a:ext cx="719295" cy="719295"/>
              <a:chOff x="3237545" y="4561747"/>
              <a:chExt cx="1146960" cy="1146960"/>
            </a:xfrm>
          </p:grpSpPr>
          <p:sp>
            <p:nvSpPr>
              <p:cNvPr id="439" name="圆角矩形 438"/>
              <p:cNvSpPr/>
              <p:nvPr/>
            </p:nvSpPr>
            <p:spPr>
              <a:xfrm>
                <a:off x="3237545" y="4561747"/>
                <a:ext cx="1146960" cy="1146960"/>
              </a:xfrm>
              <a:prstGeom prst="roundRect">
                <a:avLst>
                  <a:gd name="adj" fmla="val 50000"/>
                </a:avLst>
              </a:prstGeom>
              <a:solidFill>
                <a:srgbClr val="005A9E"/>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a:ea typeface="宋体" panose="02010600030101010101" pitchFamily="2" charset="-122"/>
                </a:endParaRPr>
              </a:p>
            </p:txBody>
          </p:sp>
          <p:sp>
            <p:nvSpPr>
              <p:cNvPr id="440" name="圆角矩形 439"/>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a:ea typeface="宋体" panose="02010600030101010101" pitchFamily="2" charset="-122"/>
                </a:endParaRPr>
              </a:p>
            </p:txBody>
          </p:sp>
        </p:grpSp>
      </p:grpSp>
      <p:grpSp>
        <p:nvGrpSpPr>
          <p:cNvPr id="447" name="组合 446"/>
          <p:cNvGrpSpPr/>
          <p:nvPr/>
        </p:nvGrpSpPr>
        <p:grpSpPr>
          <a:xfrm>
            <a:off x="219683" y="4572323"/>
            <a:ext cx="156243" cy="190446"/>
            <a:chOff x="3683997" y="856343"/>
            <a:chExt cx="576394" cy="702571"/>
          </a:xfrm>
          <a:solidFill>
            <a:srgbClr val="005A9E"/>
          </a:solidFill>
        </p:grpSpPr>
        <p:sp>
          <p:nvSpPr>
            <p:cNvPr id="448"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0" name="组合 449"/>
          <p:cNvGrpSpPr/>
          <p:nvPr/>
        </p:nvGrpSpPr>
        <p:grpSpPr>
          <a:xfrm>
            <a:off x="793778" y="4606378"/>
            <a:ext cx="159497" cy="148005"/>
            <a:chOff x="7903081" y="894379"/>
            <a:chExt cx="675141" cy="626498"/>
          </a:xfrm>
          <a:solidFill>
            <a:srgbClr val="005A9E"/>
          </a:solidFill>
        </p:grpSpPr>
        <p:sp>
          <p:nvSpPr>
            <p:cNvPr id="451"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4" name="组合 453"/>
          <p:cNvGrpSpPr/>
          <p:nvPr/>
        </p:nvGrpSpPr>
        <p:grpSpPr>
          <a:xfrm>
            <a:off x="1363411" y="4596853"/>
            <a:ext cx="185806" cy="182575"/>
            <a:chOff x="5037571" y="856343"/>
            <a:chExt cx="715006" cy="702571"/>
          </a:xfrm>
          <a:solidFill>
            <a:srgbClr val="005A9E"/>
          </a:solidFill>
        </p:grpSpPr>
        <p:sp>
          <p:nvSpPr>
            <p:cNvPr id="455"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8" name="组合 457"/>
          <p:cNvGrpSpPr/>
          <p:nvPr/>
        </p:nvGrpSpPr>
        <p:grpSpPr>
          <a:xfrm>
            <a:off x="1935148" y="4607676"/>
            <a:ext cx="167532" cy="158201"/>
            <a:chOff x="6460269" y="872801"/>
            <a:chExt cx="709154" cy="669655"/>
          </a:xfrm>
          <a:solidFill>
            <a:srgbClr val="005A9E"/>
          </a:solidFill>
        </p:grpSpPr>
        <p:sp>
          <p:nvSpPr>
            <p:cNvPr id="459"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98" y="107493"/>
            <a:ext cx="756552" cy="746328"/>
          </a:xfrm>
          <a:prstGeom prst="rect">
            <a:avLst/>
          </a:prstGeom>
        </p:spPr>
      </p:pic>
    </p:spTree>
    <p:extLst>
      <p:ext uri="{BB962C8B-B14F-4D97-AF65-F5344CB8AC3E}">
        <p14:creationId xmlns:p14="http://schemas.microsoft.com/office/powerpoint/2010/main" val="2396797896"/>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7"/>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08"/>
                                        </p:tgtEl>
                                        <p:attrNameLst>
                                          <p:attrName>style.visibility</p:attrName>
                                        </p:attrNameLst>
                                      </p:cBhvr>
                                      <p:to>
                                        <p:strVal val="visible"/>
                                      </p:to>
                                    </p:set>
                                    <p:anim calcmode="lin" valueType="num">
                                      <p:cBhvr>
                                        <p:cTn id="10" dur="150" fill="hold"/>
                                        <p:tgtEl>
                                          <p:spTgt spid="308"/>
                                        </p:tgtEl>
                                        <p:attrNameLst>
                                          <p:attrName>ppt_w</p:attrName>
                                        </p:attrNameLst>
                                      </p:cBhvr>
                                      <p:tavLst>
                                        <p:tav tm="0">
                                          <p:val>
                                            <p:fltVal val="0"/>
                                          </p:val>
                                        </p:tav>
                                        <p:tav tm="100000">
                                          <p:val>
                                            <p:strVal val="#ppt_w"/>
                                          </p:val>
                                        </p:tav>
                                      </p:tavLst>
                                    </p:anim>
                                    <p:anim calcmode="lin" valueType="num">
                                      <p:cBhvr>
                                        <p:cTn id="11" dur="150" fill="hold"/>
                                        <p:tgtEl>
                                          <p:spTgt spid="308"/>
                                        </p:tgtEl>
                                        <p:attrNameLst>
                                          <p:attrName>ppt_h</p:attrName>
                                        </p:attrNameLst>
                                      </p:cBhvr>
                                      <p:tavLst>
                                        <p:tav tm="0">
                                          <p:val>
                                            <p:fltVal val="0"/>
                                          </p:val>
                                        </p:tav>
                                        <p:tav tm="100000">
                                          <p:val>
                                            <p:strVal val="#ppt_h"/>
                                          </p:val>
                                        </p:tav>
                                      </p:tavLst>
                                    </p:anim>
                                    <p:animEffect transition="in" filter="fade">
                                      <p:cBhvr>
                                        <p:cTn id="12" dur="150"/>
                                        <p:tgtEl>
                                          <p:spTgt spid="308"/>
                                        </p:tgtEl>
                                      </p:cBhvr>
                                    </p:animEffect>
                                  </p:childTnLst>
                                </p:cTn>
                              </p:par>
                            </p:childTnLst>
                          </p:cTn>
                        </p:par>
                        <p:par>
                          <p:cTn id="13" fill="hold">
                            <p:stCondLst>
                              <p:cond delay="150"/>
                            </p:stCondLst>
                            <p:childTnLst>
                              <p:par>
                                <p:cTn id="14" presetID="53" presetClass="entr" presetSubtype="16" fill="hold" grpId="0" nodeType="afterEffect">
                                  <p:stCondLst>
                                    <p:cond delay="0"/>
                                  </p:stCondLst>
                                  <p:childTnLst>
                                    <p:set>
                                      <p:cBhvr>
                                        <p:cTn id="15" dur="1" fill="hold">
                                          <p:stCondLst>
                                            <p:cond delay="0"/>
                                          </p:stCondLst>
                                        </p:cTn>
                                        <p:tgtEl>
                                          <p:spTgt spid="311"/>
                                        </p:tgtEl>
                                        <p:attrNameLst>
                                          <p:attrName>style.visibility</p:attrName>
                                        </p:attrNameLst>
                                      </p:cBhvr>
                                      <p:to>
                                        <p:strVal val="visible"/>
                                      </p:to>
                                    </p:set>
                                    <p:anim calcmode="lin" valueType="num">
                                      <p:cBhvr>
                                        <p:cTn id="16" dur="150" fill="hold"/>
                                        <p:tgtEl>
                                          <p:spTgt spid="311"/>
                                        </p:tgtEl>
                                        <p:attrNameLst>
                                          <p:attrName>ppt_w</p:attrName>
                                        </p:attrNameLst>
                                      </p:cBhvr>
                                      <p:tavLst>
                                        <p:tav tm="0">
                                          <p:val>
                                            <p:fltVal val="0"/>
                                          </p:val>
                                        </p:tav>
                                        <p:tav tm="100000">
                                          <p:val>
                                            <p:strVal val="#ppt_w"/>
                                          </p:val>
                                        </p:tav>
                                      </p:tavLst>
                                    </p:anim>
                                    <p:anim calcmode="lin" valueType="num">
                                      <p:cBhvr>
                                        <p:cTn id="17" dur="150" fill="hold"/>
                                        <p:tgtEl>
                                          <p:spTgt spid="311"/>
                                        </p:tgtEl>
                                        <p:attrNameLst>
                                          <p:attrName>ppt_h</p:attrName>
                                        </p:attrNameLst>
                                      </p:cBhvr>
                                      <p:tavLst>
                                        <p:tav tm="0">
                                          <p:val>
                                            <p:fltVal val="0"/>
                                          </p:val>
                                        </p:tav>
                                        <p:tav tm="100000">
                                          <p:val>
                                            <p:strVal val="#ppt_h"/>
                                          </p:val>
                                        </p:tav>
                                      </p:tavLst>
                                    </p:anim>
                                    <p:animEffect transition="in" filter="fade">
                                      <p:cBhvr>
                                        <p:cTn id="18" dur="150"/>
                                        <p:tgtEl>
                                          <p:spTgt spid="311"/>
                                        </p:tgtEl>
                                      </p:cBhvr>
                                    </p:animEffect>
                                  </p:childTnLst>
                                </p:cTn>
                              </p:par>
                            </p:childTnLst>
                          </p:cTn>
                        </p:par>
                        <p:par>
                          <p:cTn id="19" fill="hold">
                            <p:stCondLst>
                              <p:cond delay="300"/>
                            </p:stCondLst>
                            <p:childTnLst>
                              <p:par>
                                <p:cTn id="20" presetID="53" presetClass="entr" presetSubtype="16" fill="hold" grpId="0" nodeType="afterEffect">
                                  <p:stCondLst>
                                    <p:cond delay="0"/>
                                  </p:stCondLst>
                                  <p:childTnLst>
                                    <p:set>
                                      <p:cBhvr>
                                        <p:cTn id="21" dur="1" fill="hold">
                                          <p:stCondLst>
                                            <p:cond delay="0"/>
                                          </p:stCondLst>
                                        </p:cTn>
                                        <p:tgtEl>
                                          <p:spTgt spid="312"/>
                                        </p:tgtEl>
                                        <p:attrNameLst>
                                          <p:attrName>style.visibility</p:attrName>
                                        </p:attrNameLst>
                                      </p:cBhvr>
                                      <p:to>
                                        <p:strVal val="visible"/>
                                      </p:to>
                                    </p:set>
                                    <p:anim calcmode="lin" valueType="num">
                                      <p:cBhvr>
                                        <p:cTn id="22" dur="150" fill="hold"/>
                                        <p:tgtEl>
                                          <p:spTgt spid="312"/>
                                        </p:tgtEl>
                                        <p:attrNameLst>
                                          <p:attrName>ppt_w</p:attrName>
                                        </p:attrNameLst>
                                      </p:cBhvr>
                                      <p:tavLst>
                                        <p:tav tm="0">
                                          <p:val>
                                            <p:fltVal val="0"/>
                                          </p:val>
                                        </p:tav>
                                        <p:tav tm="100000">
                                          <p:val>
                                            <p:strVal val="#ppt_w"/>
                                          </p:val>
                                        </p:tav>
                                      </p:tavLst>
                                    </p:anim>
                                    <p:anim calcmode="lin" valueType="num">
                                      <p:cBhvr>
                                        <p:cTn id="23" dur="150" fill="hold"/>
                                        <p:tgtEl>
                                          <p:spTgt spid="312"/>
                                        </p:tgtEl>
                                        <p:attrNameLst>
                                          <p:attrName>ppt_h</p:attrName>
                                        </p:attrNameLst>
                                      </p:cBhvr>
                                      <p:tavLst>
                                        <p:tav tm="0">
                                          <p:val>
                                            <p:fltVal val="0"/>
                                          </p:val>
                                        </p:tav>
                                        <p:tav tm="100000">
                                          <p:val>
                                            <p:strVal val="#ppt_h"/>
                                          </p:val>
                                        </p:tav>
                                      </p:tavLst>
                                    </p:anim>
                                    <p:animEffect transition="in" filter="fade">
                                      <p:cBhvr>
                                        <p:cTn id="24" dur="150"/>
                                        <p:tgtEl>
                                          <p:spTgt spid="312"/>
                                        </p:tgtEl>
                                      </p:cBhvr>
                                    </p:animEffect>
                                  </p:childTnLst>
                                </p:cTn>
                              </p:par>
                            </p:childTnLst>
                          </p:cTn>
                        </p:par>
                        <p:par>
                          <p:cTn id="25" fill="hold">
                            <p:stCondLst>
                              <p:cond delay="450"/>
                            </p:stCondLst>
                            <p:childTnLst>
                              <p:par>
                                <p:cTn id="26" presetID="53" presetClass="entr" presetSubtype="16" fill="hold" nodeType="afterEffect">
                                  <p:stCondLst>
                                    <p:cond delay="0"/>
                                  </p:stCondLst>
                                  <p:childTnLst>
                                    <p:set>
                                      <p:cBhvr>
                                        <p:cTn id="27" dur="1" fill="hold">
                                          <p:stCondLst>
                                            <p:cond delay="0"/>
                                          </p:stCondLst>
                                        </p:cTn>
                                        <p:tgtEl>
                                          <p:spTgt spid="313"/>
                                        </p:tgtEl>
                                        <p:attrNameLst>
                                          <p:attrName>style.visibility</p:attrName>
                                        </p:attrNameLst>
                                      </p:cBhvr>
                                      <p:to>
                                        <p:strVal val="visible"/>
                                      </p:to>
                                    </p:set>
                                    <p:anim calcmode="lin" valueType="num">
                                      <p:cBhvr>
                                        <p:cTn id="28" dur="150" fill="hold"/>
                                        <p:tgtEl>
                                          <p:spTgt spid="313"/>
                                        </p:tgtEl>
                                        <p:attrNameLst>
                                          <p:attrName>ppt_w</p:attrName>
                                        </p:attrNameLst>
                                      </p:cBhvr>
                                      <p:tavLst>
                                        <p:tav tm="0">
                                          <p:val>
                                            <p:fltVal val="0"/>
                                          </p:val>
                                        </p:tav>
                                        <p:tav tm="100000">
                                          <p:val>
                                            <p:strVal val="#ppt_w"/>
                                          </p:val>
                                        </p:tav>
                                      </p:tavLst>
                                    </p:anim>
                                    <p:anim calcmode="lin" valueType="num">
                                      <p:cBhvr>
                                        <p:cTn id="29" dur="150" fill="hold"/>
                                        <p:tgtEl>
                                          <p:spTgt spid="313"/>
                                        </p:tgtEl>
                                        <p:attrNameLst>
                                          <p:attrName>ppt_h</p:attrName>
                                        </p:attrNameLst>
                                      </p:cBhvr>
                                      <p:tavLst>
                                        <p:tav tm="0">
                                          <p:val>
                                            <p:fltVal val="0"/>
                                          </p:val>
                                        </p:tav>
                                        <p:tav tm="100000">
                                          <p:val>
                                            <p:strVal val="#ppt_h"/>
                                          </p:val>
                                        </p:tav>
                                      </p:tavLst>
                                    </p:anim>
                                    <p:animEffect transition="in" filter="fade">
                                      <p:cBhvr>
                                        <p:cTn id="30" dur="150"/>
                                        <p:tgtEl>
                                          <p:spTgt spid="313"/>
                                        </p:tgtEl>
                                      </p:cBhvr>
                                    </p:animEffect>
                                  </p:childTnLst>
                                </p:cTn>
                              </p:par>
                            </p:childTnLst>
                          </p:cTn>
                        </p:par>
                        <p:par>
                          <p:cTn id="31" fill="hold">
                            <p:stCondLst>
                              <p:cond delay="600"/>
                            </p:stCondLst>
                            <p:childTnLst>
                              <p:par>
                                <p:cTn id="32" presetID="53" presetClass="entr" presetSubtype="16" fill="hold" grpId="0" nodeType="afterEffect">
                                  <p:stCondLst>
                                    <p:cond delay="0"/>
                                  </p:stCondLst>
                                  <p:childTnLst>
                                    <p:set>
                                      <p:cBhvr>
                                        <p:cTn id="33" dur="1" fill="hold">
                                          <p:stCondLst>
                                            <p:cond delay="0"/>
                                          </p:stCondLst>
                                        </p:cTn>
                                        <p:tgtEl>
                                          <p:spTgt spid="316"/>
                                        </p:tgtEl>
                                        <p:attrNameLst>
                                          <p:attrName>style.visibility</p:attrName>
                                        </p:attrNameLst>
                                      </p:cBhvr>
                                      <p:to>
                                        <p:strVal val="visible"/>
                                      </p:to>
                                    </p:set>
                                    <p:anim calcmode="lin" valueType="num">
                                      <p:cBhvr>
                                        <p:cTn id="34" dur="150" fill="hold"/>
                                        <p:tgtEl>
                                          <p:spTgt spid="316"/>
                                        </p:tgtEl>
                                        <p:attrNameLst>
                                          <p:attrName>ppt_w</p:attrName>
                                        </p:attrNameLst>
                                      </p:cBhvr>
                                      <p:tavLst>
                                        <p:tav tm="0">
                                          <p:val>
                                            <p:fltVal val="0"/>
                                          </p:val>
                                        </p:tav>
                                        <p:tav tm="100000">
                                          <p:val>
                                            <p:strVal val="#ppt_w"/>
                                          </p:val>
                                        </p:tav>
                                      </p:tavLst>
                                    </p:anim>
                                    <p:anim calcmode="lin" valueType="num">
                                      <p:cBhvr>
                                        <p:cTn id="35" dur="150" fill="hold"/>
                                        <p:tgtEl>
                                          <p:spTgt spid="316"/>
                                        </p:tgtEl>
                                        <p:attrNameLst>
                                          <p:attrName>ppt_h</p:attrName>
                                        </p:attrNameLst>
                                      </p:cBhvr>
                                      <p:tavLst>
                                        <p:tav tm="0">
                                          <p:val>
                                            <p:fltVal val="0"/>
                                          </p:val>
                                        </p:tav>
                                        <p:tav tm="100000">
                                          <p:val>
                                            <p:strVal val="#ppt_h"/>
                                          </p:val>
                                        </p:tav>
                                      </p:tavLst>
                                    </p:anim>
                                    <p:animEffect transition="in" filter="fade">
                                      <p:cBhvr>
                                        <p:cTn id="36" dur="150"/>
                                        <p:tgtEl>
                                          <p:spTgt spid="316"/>
                                        </p:tgtEl>
                                      </p:cBhvr>
                                    </p:animEffect>
                                  </p:childTnLst>
                                </p:cTn>
                              </p:par>
                            </p:childTnLst>
                          </p:cTn>
                        </p:par>
                        <p:par>
                          <p:cTn id="37" fill="hold">
                            <p:stCondLst>
                              <p:cond delay="750"/>
                            </p:stCondLst>
                            <p:childTnLst>
                              <p:par>
                                <p:cTn id="38" presetID="53" presetClass="entr" presetSubtype="16" fill="hold" grpId="0" nodeType="afterEffect">
                                  <p:stCondLst>
                                    <p:cond delay="0"/>
                                  </p:stCondLst>
                                  <p:childTnLst>
                                    <p:set>
                                      <p:cBhvr>
                                        <p:cTn id="39" dur="1" fill="hold">
                                          <p:stCondLst>
                                            <p:cond delay="0"/>
                                          </p:stCondLst>
                                        </p:cTn>
                                        <p:tgtEl>
                                          <p:spTgt spid="317"/>
                                        </p:tgtEl>
                                        <p:attrNameLst>
                                          <p:attrName>style.visibility</p:attrName>
                                        </p:attrNameLst>
                                      </p:cBhvr>
                                      <p:to>
                                        <p:strVal val="visible"/>
                                      </p:to>
                                    </p:set>
                                    <p:anim calcmode="lin" valueType="num">
                                      <p:cBhvr>
                                        <p:cTn id="40" dur="150" fill="hold"/>
                                        <p:tgtEl>
                                          <p:spTgt spid="317"/>
                                        </p:tgtEl>
                                        <p:attrNameLst>
                                          <p:attrName>ppt_w</p:attrName>
                                        </p:attrNameLst>
                                      </p:cBhvr>
                                      <p:tavLst>
                                        <p:tav tm="0">
                                          <p:val>
                                            <p:fltVal val="0"/>
                                          </p:val>
                                        </p:tav>
                                        <p:tav tm="100000">
                                          <p:val>
                                            <p:strVal val="#ppt_w"/>
                                          </p:val>
                                        </p:tav>
                                      </p:tavLst>
                                    </p:anim>
                                    <p:anim calcmode="lin" valueType="num">
                                      <p:cBhvr>
                                        <p:cTn id="41" dur="150" fill="hold"/>
                                        <p:tgtEl>
                                          <p:spTgt spid="317"/>
                                        </p:tgtEl>
                                        <p:attrNameLst>
                                          <p:attrName>ppt_h</p:attrName>
                                        </p:attrNameLst>
                                      </p:cBhvr>
                                      <p:tavLst>
                                        <p:tav tm="0">
                                          <p:val>
                                            <p:fltVal val="0"/>
                                          </p:val>
                                        </p:tav>
                                        <p:tav tm="100000">
                                          <p:val>
                                            <p:strVal val="#ppt_h"/>
                                          </p:val>
                                        </p:tav>
                                      </p:tavLst>
                                    </p:anim>
                                    <p:animEffect transition="in" filter="fade">
                                      <p:cBhvr>
                                        <p:cTn id="42" dur="150"/>
                                        <p:tgtEl>
                                          <p:spTgt spid="317"/>
                                        </p:tgtEl>
                                      </p:cBhvr>
                                    </p:animEffect>
                                  </p:childTnLst>
                                </p:cTn>
                              </p:par>
                            </p:childTnLst>
                          </p:cTn>
                        </p:par>
                        <p:par>
                          <p:cTn id="43" fill="hold">
                            <p:stCondLst>
                              <p:cond delay="900"/>
                            </p:stCondLst>
                            <p:childTnLst>
                              <p:par>
                                <p:cTn id="44" presetID="53" presetClass="entr" presetSubtype="16" fill="hold" grpId="0" nodeType="afterEffect">
                                  <p:stCondLst>
                                    <p:cond delay="0"/>
                                  </p:stCondLst>
                                  <p:childTnLst>
                                    <p:set>
                                      <p:cBhvr>
                                        <p:cTn id="45" dur="1" fill="hold">
                                          <p:stCondLst>
                                            <p:cond delay="0"/>
                                          </p:stCondLst>
                                        </p:cTn>
                                        <p:tgtEl>
                                          <p:spTgt spid="318"/>
                                        </p:tgtEl>
                                        <p:attrNameLst>
                                          <p:attrName>style.visibility</p:attrName>
                                        </p:attrNameLst>
                                      </p:cBhvr>
                                      <p:to>
                                        <p:strVal val="visible"/>
                                      </p:to>
                                    </p:set>
                                    <p:anim calcmode="lin" valueType="num">
                                      <p:cBhvr>
                                        <p:cTn id="46" dur="150" fill="hold"/>
                                        <p:tgtEl>
                                          <p:spTgt spid="318"/>
                                        </p:tgtEl>
                                        <p:attrNameLst>
                                          <p:attrName>ppt_w</p:attrName>
                                        </p:attrNameLst>
                                      </p:cBhvr>
                                      <p:tavLst>
                                        <p:tav tm="0">
                                          <p:val>
                                            <p:fltVal val="0"/>
                                          </p:val>
                                        </p:tav>
                                        <p:tav tm="100000">
                                          <p:val>
                                            <p:strVal val="#ppt_w"/>
                                          </p:val>
                                        </p:tav>
                                      </p:tavLst>
                                    </p:anim>
                                    <p:anim calcmode="lin" valueType="num">
                                      <p:cBhvr>
                                        <p:cTn id="47" dur="150" fill="hold"/>
                                        <p:tgtEl>
                                          <p:spTgt spid="318"/>
                                        </p:tgtEl>
                                        <p:attrNameLst>
                                          <p:attrName>ppt_h</p:attrName>
                                        </p:attrNameLst>
                                      </p:cBhvr>
                                      <p:tavLst>
                                        <p:tav tm="0">
                                          <p:val>
                                            <p:fltVal val="0"/>
                                          </p:val>
                                        </p:tav>
                                        <p:tav tm="100000">
                                          <p:val>
                                            <p:strVal val="#ppt_h"/>
                                          </p:val>
                                        </p:tav>
                                      </p:tavLst>
                                    </p:anim>
                                    <p:animEffect transition="in" filter="fade">
                                      <p:cBhvr>
                                        <p:cTn id="48" dur="150"/>
                                        <p:tgtEl>
                                          <p:spTgt spid="318"/>
                                        </p:tgtEl>
                                      </p:cBhvr>
                                    </p:animEffect>
                                  </p:childTnLst>
                                </p:cTn>
                              </p:par>
                            </p:childTnLst>
                          </p:cTn>
                        </p:par>
                        <p:par>
                          <p:cTn id="49" fill="hold">
                            <p:stCondLst>
                              <p:cond delay="1050"/>
                            </p:stCondLst>
                            <p:childTnLst>
                              <p:par>
                                <p:cTn id="50" presetID="53" presetClass="entr" presetSubtype="16" fill="hold" grpId="0" nodeType="afterEffect">
                                  <p:stCondLst>
                                    <p:cond delay="0"/>
                                  </p:stCondLst>
                                  <p:childTnLst>
                                    <p:set>
                                      <p:cBhvr>
                                        <p:cTn id="51" dur="1" fill="hold">
                                          <p:stCondLst>
                                            <p:cond delay="0"/>
                                          </p:stCondLst>
                                        </p:cTn>
                                        <p:tgtEl>
                                          <p:spTgt spid="319"/>
                                        </p:tgtEl>
                                        <p:attrNameLst>
                                          <p:attrName>style.visibility</p:attrName>
                                        </p:attrNameLst>
                                      </p:cBhvr>
                                      <p:to>
                                        <p:strVal val="visible"/>
                                      </p:to>
                                    </p:set>
                                    <p:anim calcmode="lin" valueType="num">
                                      <p:cBhvr>
                                        <p:cTn id="52" dur="150" fill="hold"/>
                                        <p:tgtEl>
                                          <p:spTgt spid="319"/>
                                        </p:tgtEl>
                                        <p:attrNameLst>
                                          <p:attrName>ppt_w</p:attrName>
                                        </p:attrNameLst>
                                      </p:cBhvr>
                                      <p:tavLst>
                                        <p:tav tm="0">
                                          <p:val>
                                            <p:fltVal val="0"/>
                                          </p:val>
                                        </p:tav>
                                        <p:tav tm="100000">
                                          <p:val>
                                            <p:strVal val="#ppt_w"/>
                                          </p:val>
                                        </p:tav>
                                      </p:tavLst>
                                    </p:anim>
                                    <p:anim calcmode="lin" valueType="num">
                                      <p:cBhvr>
                                        <p:cTn id="53" dur="150" fill="hold"/>
                                        <p:tgtEl>
                                          <p:spTgt spid="319"/>
                                        </p:tgtEl>
                                        <p:attrNameLst>
                                          <p:attrName>ppt_h</p:attrName>
                                        </p:attrNameLst>
                                      </p:cBhvr>
                                      <p:tavLst>
                                        <p:tav tm="0">
                                          <p:val>
                                            <p:fltVal val="0"/>
                                          </p:val>
                                        </p:tav>
                                        <p:tav tm="100000">
                                          <p:val>
                                            <p:strVal val="#ppt_h"/>
                                          </p:val>
                                        </p:tav>
                                      </p:tavLst>
                                    </p:anim>
                                    <p:animEffect transition="in" filter="fade">
                                      <p:cBhvr>
                                        <p:cTn id="54" dur="150"/>
                                        <p:tgtEl>
                                          <p:spTgt spid="319"/>
                                        </p:tgtEl>
                                      </p:cBhvr>
                                    </p:animEffect>
                                  </p:childTnLst>
                                </p:cTn>
                              </p:par>
                            </p:childTnLst>
                          </p:cTn>
                        </p:par>
                        <p:par>
                          <p:cTn id="55" fill="hold">
                            <p:stCondLst>
                              <p:cond delay="1200"/>
                            </p:stCondLst>
                            <p:childTnLst>
                              <p:par>
                                <p:cTn id="56" presetID="53" presetClass="entr" presetSubtype="16" fill="hold" grpId="0" nodeType="afterEffect">
                                  <p:stCondLst>
                                    <p:cond delay="0"/>
                                  </p:stCondLst>
                                  <p:childTnLst>
                                    <p:set>
                                      <p:cBhvr>
                                        <p:cTn id="57" dur="1" fill="hold">
                                          <p:stCondLst>
                                            <p:cond delay="0"/>
                                          </p:stCondLst>
                                        </p:cTn>
                                        <p:tgtEl>
                                          <p:spTgt spid="320"/>
                                        </p:tgtEl>
                                        <p:attrNameLst>
                                          <p:attrName>style.visibility</p:attrName>
                                        </p:attrNameLst>
                                      </p:cBhvr>
                                      <p:to>
                                        <p:strVal val="visible"/>
                                      </p:to>
                                    </p:set>
                                    <p:anim calcmode="lin" valueType="num">
                                      <p:cBhvr>
                                        <p:cTn id="58" dur="150" fill="hold"/>
                                        <p:tgtEl>
                                          <p:spTgt spid="320"/>
                                        </p:tgtEl>
                                        <p:attrNameLst>
                                          <p:attrName>ppt_w</p:attrName>
                                        </p:attrNameLst>
                                      </p:cBhvr>
                                      <p:tavLst>
                                        <p:tav tm="0">
                                          <p:val>
                                            <p:fltVal val="0"/>
                                          </p:val>
                                        </p:tav>
                                        <p:tav tm="100000">
                                          <p:val>
                                            <p:strVal val="#ppt_w"/>
                                          </p:val>
                                        </p:tav>
                                      </p:tavLst>
                                    </p:anim>
                                    <p:anim calcmode="lin" valueType="num">
                                      <p:cBhvr>
                                        <p:cTn id="59" dur="150" fill="hold"/>
                                        <p:tgtEl>
                                          <p:spTgt spid="320"/>
                                        </p:tgtEl>
                                        <p:attrNameLst>
                                          <p:attrName>ppt_h</p:attrName>
                                        </p:attrNameLst>
                                      </p:cBhvr>
                                      <p:tavLst>
                                        <p:tav tm="0">
                                          <p:val>
                                            <p:fltVal val="0"/>
                                          </p:val>
                                        </p:tav>
                                        <p:tav tm="100000">
                                          <p:val>
                                            <p:strVal val="#ppt_h"/>
                                          </p:val>
                                        </p:tav>
                                      </p:tavLst>
                                    </p:anim>
                                    <p:animEffect transition="in" filter="fade">
                                      <p:cBhvr>
                                        <p:cTn id="60" dur="150"/>
                                        <p:tgtEl>
                                          <p:spTgt spid="320"/>
                                        </p:tgtEl>
                                      </p:cBhvr>
                                    </p:animEffect>
                                  </p:childTnLst>
                                </p:cTn>
                              </p:par>
                            </p:childTnLst>
                          </p:cTn>
                        </p:par>
                        <p:par>
                          <p:cTn id="61" fill="hold">
                            <p:stCondLst>
                              <p:cond delay="1350"/>
                            </p:stCondLst>
                            <p:childTnLst>
                              <p:par>
                                <p:cTn id="62" presetID="53" presetClass="entr" presetSubtype="16" fill="hold" grpId="0" nodeType="afterEffect">
                                  <p:stCondLst>
                                    <p:cond delay="0"/>
                                  </p:stCondLst>
                                  <p:childTnLst>
                                    <p:set>
                                      <p:cBhvr>
                                        <p:cTn id="63" dur="1" fill="hold">
                                          <p:stCondLst>
                                            <p:cond delay="0"/>
                                          </p:stCondLst>
                                        </p:cTn>
                                        <p:tgtEl>
                                          <p:spTgt spid="321"/>
                                        </p:tgtEl>
                                        <p:attrNameLst>
                                          <p:attrName>style.visibility</p:attrName>
                                        </p:attrNameLst>
                                      </p:cBhvr>
                                      <p:to>
                                        <p:strVal val="visible"/>
                                      </p:to>
                                    </p:set>
                                    <p:anim calcmode="lin" valueType="num">
                                      <p:cBhvr>
                                        <p:cTn id="64" dur="150" fill="hold"/>
                                        <p:tgtEl>
                                          <p:spTgt spid="321"/>
                                        </p:tgtEl>
                                        <p:attrNameLst>
                                          <p:attrName>ppt_w</p:attrName>
                                        </p:attrNameLst>
                                      </p:cBhvr>
                                      <p:tavLst>
                                        <p:tav tm="0">
                                          <p:val>
                                            <p:fltVal val="0"/>
                                          </p:val>
                                        </p:tav>
                                        <p:tav tm="100000">
                                          <p:val>
                                            <p:strVal val="#ppt_w"/>
                                          </p:val>
                                        </p:tav>
                                      </p:tavLst>
                                    </p:anim>
                                    <p:anim calcmode="lin" valueType="num">
                                      <p:cBhvr>
                                        <p:cTn id="65" dur="150" fill="hold"/>
                                        <p:tgtEl>
                                          <p:spTgt spid="321"/>
                                        </p:tgtEl>
                                        <p:attrNameLst>
                                          <p:attrName>ppt_h</p:attrName>
                                        </p:attrNameLst>
                                      </p:cBhvr>
                                      <p:tavLst>
                                        <p:tav tm="0">
                                          <p:val>
                                            <p:fltVal val="0"/>
                                          </p:val>
                                        </p:tav>
                                        <p:tav tm="100000">
                                          <p:val>
                                            <p:strVal val="#ppt_h"/>
                                          </p:val>
                                        </p:tav>
                                      </p:tavLst>
                                    </p:anim>
                                    <p:animEffect transition="in" filter="fade">
                                      <p:cBhvr>
                                        <p:cTn id="66" dur="150"/>
                                        <p:tgtEl>
                                          <p:spTgt spid="321"/>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322"/>
                                        </p:tgtEl>
                                        <p:attrNameLst>
                                          <p:attrName>style.visibility</p:attrName>
                                        </p:attrNameLst>
                                      </p:cBhvr>
                                      <p:to>
                                        <p:strVal val="visible"/>
                                      </p:to>
                                    </p:set>
                                    <p:anim calcmode="lin" valueType="num">
                                      <p:cBhvr>
                                        <p:cTn id="70" dur="150" fill="hold"/>
                                        <p:tgtEl>
                                          <p:spTgt spid="322"/>
                                        </p:tgtEl>
                                        <p:attrNameLst>
                                          <p:attrName>ppt_w</p:attrName>
                                        </p:attrNameLst>
                                      </p:cBhvr>
                                      <p:tavLst>
                                        <p:tav tm="0">
                                          <p:val>
                                            <p:fltVal val="0"/>
                                          </p:val>
                                        </p:tav>
                                        <p:tav tm="100000">
                                          <p:val>
                                            <p:strVal val="#ppt_w"/>
                                          </p:val>
                                        </p:tav>
                                      </p:tavLst>
                                    </p:anim>
                                    <p:anim calcmode="lin" valueType="num">
                                      <p:cBhvr>
                                        <p:cTn id="71" dur="150" fill="hold"/>
                                        <p:tgtEl>
                                          <p:spTgt spid="322"/>
                                        </p:tgtEl>
                                        <p:attrNameLst>
                                          <p:attrName>ppt_h</p:attrName>
                                        </p:attrNameLst>
                                      </p:cBhvr>
                                      <p:tavLst>
                                        <p:tav tm="0">
                                          <p:val>
                                            <p:fltVal val="0"/>
                                          </p:val>
                                        </p:tav>
                                        <p:tav tm="100000">
                                          <p:val>
                                            <p:strVal val="#ppt_h"/>
                                          </p:val>
                                        </p:tav>
                                      </p:tavLst>
                                    </p:anim>
                                    <p:animEffect transition="in" filter="fade">
                                      <p:cBhvr>
                                        <p:cTn id="72" dur="150"/>
                                        <p:tgtEl>
                                          <p:spTgt spid="322"/>
                                        </p:tgtEl>
                                      </p:cBhvr>
                                    </p:animEffect>
                                  </p:childTnLst>
                                </p:cTn>
                              </p:par>
                            </p:childTnLst>
                          </p:cTn>
                        </p:par>
                        <p:par>
                          <p:cTn id="73" fill="hold">
                            <p:stCondLst>
                              <p:cond delay="1650"/>
                            </p:stCondLst>
                            <p:childTnLst>
                              <p:par>
                                <p:cTn id="74" presetID="53" presetClass="entr" presetSubtype="16" fill="hold" grpId="0" nodeType="afterEffect">
                                  <p:stCondLst>
                                    <p:cond delay="0"/>
                                  </p:stCondLst>
                                  <p:childTnLst>
                                    <p:set>
                                      <p:cBhvr>
                                        <p:cTn id="75" dur="1" fill="hold">
                                          <p:stCondLst>
                                            <p:cond delay="0"/>
                                          </p:stCondLst>
                                        </p:cTn>
                                        <p:tgtEl>
                                          <p:spTgt spid="323"/>
                                        </p:tgtEl>
                                        <p:attrNameLst>
                                          <p:attrName>style.visibility</p:attrName>
                                        </p:attrNameLst>
                                      </p:cBhvr>
                                      <p:to>
                                        <p:strVal val="visible"/>
                                      </p:to>
                                    </p:set>
                                    <p:anim calcmode="lin" valueType="num">
                                      <p:cBhvr>
                                        <p:cTn id="76" dur="150" fill="hold"/>
                                        <p:tgtEl>
                                          <p:spTgt spid="323"/>
                                        </p:tgtEl>
                                        <p:attrNameLst>
                                          <p:attrName>ppt_w</p:attrName>
                                        </p:attrNameLst>
                                      </p:cBhvr>
                                      <p:tavLst>
                                        <p:tav tm="0">
                                          <p:val>
                                            <p:fltVal val="0"/>
                                          </p:val>
                                        </p:tav>
                                        <p:tav tm="100000">
                                          <p:val>
                                            <p:strVal val="#ppt_w"/>
                                          </p:val>
                                        </p:tav>
                                      </p:tavLst>
                                    </p:anim>
                                    <p:anim calcmode="lin" valueType="num">
                                      <p:cBhvr>
                                        <p:cTn id="77" dur="150" fill="hold"/>
                                        <p:tgtEl>
                                          <p:spTgt spid="323"/>
                                        </p:tgtEl>
                                        <p:attrNameLst>
                                          <p:attrName>ppt_h</p:attrName>
                                        </p:attrNameLst>
                                      </p:cBhvr>
                                      <p:tavLst>
                                        <p:tav tm="0">
                                          <p:val>
                                            <p:fltVal val="0"/>
                                          </p:val>
                                        </p:tav>
                                        <p:tav tm="100000">
                                          <p:val>
                                            <p:strVal val="#ppt_h"/>
                                          </p:val>
                                        </p:tav>
                                      </p:tavLst>
                                    </p:anim>
                                    <p:animEffect transition="in" filter="fade">
                                      <p:cBhvr>
                                        <p:cTn id="78" dur="150"/>
                                        <p:tgtEl>
                                          <p:spTgt spid="323"/>
                                        </p:tgtEl>
                                      </p:cBhvr>
                                    </p:animEffect>
                                  </p:childTnLst>
                                </p:cTn>
                              </p:par>
                            </p:childTnLst>
                          </p:cTn>
                        </p:par>
                        <p:par>
                          <p:cTn id="79" fill="hold">
                            <p:stCondLst>
                              <p:cond delay="1800"/>
                            </p:stCondLst>
                            <p:childTnLst>
                              <p:par>
                                <p:cTn id="80" presetID="53" presetClass="entr" presetSubtype="16" fill="hold" grpId="0" nodeType="afterEffect">
                                  <p:stCondLst>
                                    <p:cond delay="0"/>
                                  </p:stCondLst>
                                  <p:childTnLst>
                                    <p:set>
                                      <p:cBhvr>
                                        <p:cTn id="81" dur="1" fill="hold">
                                          <p:stCondLst>
                                            <p:cond delay="0"/>
                                          </p:stCondLst>
                                        </p:cTn>
                                        <p:tgtEl>
                                          <p:spTgt spid="379"/>
                                        </p:tgtEl>
                                        <p:attrNameLst>
                                          <p:attrName>style.visibility</p:attrName>
                                        </p:attrNameLst>
                                      </p:cBhvr>
                                      <p:to>
                                        <p:strVal val="visible"/>
                                      </p:to>
                                    </p:set>
                                    <p:anim calcmode="lin" valueType="num">
                                      <p:cBhvr>
                                        <p:cTn id="82" dur="150" fill="hold"/>
                                        <p:tgtEl>
                                          <p:spTgt spid="379"/>
                                        </p:tgtEl>
                                        <p:attrNameLst>
                                          <p:attrName>ppt_w</p:attrName>
                                        </p:attrNameLst>
                                      </p:cBhvr>
                                      <p:tavLst>
                                        <p:tav tm="0">
                                          <p:val>
                                            <p:fltVal val="0"/>
                                          </p:val>
                                        </p:tav>
                                        <p:tav tm="100000">
                                          <p:val>
                                            <p:strVal val="#ppt_w"/>
                                          </p:val>
                                        </p:tav>
                                      </p:tavLst>
                                    </p:anim>
                                    <p:anim calcmode="lin" valueType="num">
                                      <p:cBhvr>
                                        <p:cTn id="83" dur="150" fill="hold"/>
                                        <p:tgtEl>
                                          <p:spTgt spid="379"/>
                                        </p:tgtEl>
                                        <p:attrNameLst>
                                          <p:attrName>ppt_h</p:attrName>
                                        </p:attrNameLst>
                                      </p:cBhvr>
                                      <p:tavLst>
                                        <p:tav tm="0">
                                          <p:val>
                                            <p:fltVal val="0"/>
                                          </p:val>
                                        </p:tav>
                                        <p:tav tm="100000">
                                          <p:val>
                                            <p:strVal val="#ppt_h"/>
                                          </p:val>
                                        </p:tav>
                                      </p:tavLst>
                                    </p:anim>
                                    <p:animEffect transition="in" filter="fade">
                                      <p:cBhvr>
                                        <p:cTn id="84" dur="150"/>
                                        <p:tgtEl>
                                          <p:spTgt spid="379"/>
                                        </p:tgtEl>
                                      </p:cBhvr>
                                    </p:animEffect>
                                  </p:childTnLst>
                                </p:cTn>
                              </p:par>
                            </p:childTnLst>
                          </p:cTn>
                        </p:par>
                        <p:par>
                          <p:cTn id="85" fill="hold">
                            <p:stCondLst>
                              <p:cond delay="1950"/>
                            </p:stCondLst>
                            <p:childTnLst>
                              <p:par>
                                <p:cTn id="86" presetID="53" presetClass="entr" presetSubtype="16" fill="hold" grpId="0" nodeType="afterEffect">
                                  <p:stCondLst>
                                    <p:cond delay="0"/>
                                  </p:stCondLst>
                                  <p:childTnLst>
                                    <p:set>
                                      <p:cBhvr>
                                        <p:cTn id="87" dur="1" fill="hold">
                                          <p:stCondLst>
                                            <p:cond delay="0"/>
                                          </p:stCondLst>
                                        </p:cTn>
                                        <p:tgtEl>
                                          <p:spTgt spid="380"/>
                                        </p:tgtEl>
                                        <p:attrNameLst>
                                          <p:attrName>style.visibility</p:attrName>
                                        </p:attrNameLst>
                                      </p:cBhvr>
                                      <p:to>
                                        <p:strVal val="visible"/>
                                      </p:to>
                                    </p:set>
                                    <p:anim calcmode="lin" valueType="num">
                                      <p:cBhvr>
                                        <p:cTn id="88" dur="150" fill="hold"/>
                                        <p:tgtEl>
                                          <p:spTgt spid="380"/>
                                        </p:tgtEl>
                                        <p:attrNameLst>
                                          <p:attrName>ppt_w</p:attrName>
                                        </p:attrNameLst>
                                      </p:cBhvr>
                                      <p:tavLst>
                                        <p:tav tm="0">
                                          <p:val>
                                            <p:fltVal val="0"/>
                                          </p:val>
                                        </p:tav>
                                        <p:tav tm="100000">
                                          <p:val>
                                            <p:strVal val="#ppt_w"/>
                                          </p:val>
                                        </p:tav>
                                      </p:tavLst>
                                    </p:anim>
                                    <p:anim calcmode="lin" valueType="num">
                                      <p:cBhvr>
                                        <p:cTn id="89" dur="150" fill="hold"/>
                                        <p:tgtEl>
                                          <p:spTgt spid="380"/>
                                        </p:tgtEl>
                                        <p:attrNameLst>
                                          <p:attrName>ppt_h</p:attrName>
                                        </p:attrNameLst>
                                      </p:cBhvr>
                                      <p:tavLst>
                                        <p:tav tm="0">
                                          <p:val>
                                            <p:fltVal val="0"/>
                                          </p:val>
                                        </p:tav>
                                        <p:tav tm="100000">
                                          <p:val>
                                            <p:strVal val="#ppt_h"/>
                                          </p:val>
                                        </p:tav>
                                      </p:tavLst>
                                    </p:anim>
                                    <p:animEffect transition="in" filter="fade">
                                      <p:cBhvr>
                                        <p:cTn id="90" dur="150"/>
                                        <p:tgtEl>
                                          <p:spTgt spid="380"/>
                                        </p:tgtEl>
                                      </p:cBhvr>
                                    </p:animEffect>
                                  </p:childTnLst>
                                </p:cTn>
                              </p:par>
                            </p:childTnLst>
                          </p:cTn>
                        </p:par>
                        <p:par>
                          <p:cTn id="91" fill="hold">
                            <p:stCondLst>
                              <p:cond delay="2100"/>
                            </p:stCondLst>
                            <p:childTnLst>
                              <p:par>
                                <p:cTn id="92" presetID="53" presetClass="entr" presetSubtype="16" fill="hold" grpId="0" nodeType="afterEffect">
                                  <p:stCondLst>
                                    <p:cond delay="0"/>
                                  </p:stCondLst>
                                  <p:childTnLst>
                                    <p:set>
                                      <p:cBhvr>
                                        <p:cTn id="93" dur="1" fill="hold">
                                          <p:stCondLst>
                                            <p:cond delay="0"/>
                                          </p:stCondLst>
                                        </p:cTn>
                                        <p:tgtEl>
                                          <p:spTgt spid="432"/>
                                        </p:tgtEl>
                                        <p:attrNameLst>
                                          <p:attrName>style.visibility</p:attrName>
                                        </p:attrNameLst>
                                      </p:cBhvr>
                                      <p:to>
                                        <p:strVal val="visible"/>
                                      </p:to>
                                    </p:set>
                                    <p:anim calcmode="lin" valueType="num">
                                      <p:cBhvr>
                                        <p:cTn id="94" dur="150" fill="hold"/>
                                        <p:tgtEl>
                                          <p:spTgt spid="432"/>
                                        </p:tgtEl>
                                        <p:attrNameLst>
                                          <p:attrName>ppt_w</p:attrName>
                                        </p:attrNameLst>
                                      </p:cBhvr>
                                      <p:tavLst>
                                        <p:tav tm="0">
                                          <p:val>
                                            <p:fltVal val="0"/>
                                          </p:val>
                                        </p:tav>
                                        <p:tav tm="100000">
                                          <p:val>
                                            <p:strVal val="#ppt_w"/>
                                          </p:val>
                                        </p:tav>
                                      </p:tavLst>
                                    </p:anim>
                                    <p:anim calcmode="lin" valueType="num">
                                      <p:cBhvr>
                                        <p:cTn id="95" dur="150" fill="hold"/>
                                        <p:tgtEl>
                                          <p:spTgt spid="432"/>
                                        </p:tgtEl>
                                        <p:attrNameLst>
                                          <p:attrName>ppt_h</p:attrName>
                                        </p:attrNameLst>
                                      </p:cBhvr>
                                      <p:tavLst>
                                        <p:tav tm="0">
                                          <p:val>
                                            <p:fltVal val="0"/>
                                          </p:val>
                                        </p:tav>
                                        <p:tav tm="100000">
                                          <p:val>
                                            <p:strVal val="#ppt_h"/>
                                          </p:val>
                                        </p:tav>
                                      </p:tavLst>
                                    </p:anim>
                                    <p:animEffect transition="in" filter="fade">
                                      <p:cBhvr>
                                        <p:cTn id="96" dur="150"/>
                                        <p:tgtEl>
                                          <p:spTgt spid="432"/>
                                        </p:tgtEl>
                                      </p:cBhvr>
                                    </p:animEffect>
                                  </p:childTnLst>
                                </p:cTn>
                              </p:par>
                            </p:childTnLst>
                          </p:cTn>
                        </p:par>
                        <p:par>
                          <p:cTn id="97" fill="hold">
                            <p:stCondLst>
                              <p:cond delay="2250"/>
                            </p:stCondLst>
                            <p:childTnLst>
                              <p:par>
                                <p:cTn id="98" presetID="53" presetClass="entr" presetSubtype="16" fill="hold" grpId="0" nodeType="afterEffect">
                                  <p:stCondLst>
                                    <p:cond delay="0"/>
                                  </p:stCondLst>
                                  <p:childTnLst>
                                    <p:set>
                                      <p:cBhvr>
                                        <p:cTn id="99" dur="1" fill="hold">
                                          <p:stCondLst>
                                            <p:cond delay="0"/>
                                          </p:stCondLst>
                                        </p:cTn>
                                        <p:tgtEl>
                                          <p:spTgt spid="433"/>
                                        </p:tgtEl>
                                        <p:attrNameLst>
                                          <p:attrName>style.visibility</p:attrName>
                                        </p:attrNameLst>
                                      </p:cBhvr>
                                      <p:to>
                                        <p:strVal val="visible"/>
                                      </p:to>
                                    </p:set>
                                    <p:anim calcmode="lin" valueType="num">
                                      <p:cBhvr>
                                        <p:cTn id="100" dur="150" fill="hold"/>
                                        <p:tgtEl>
                                          <p:spTgt spid="433"/>
                                        </p:tgtEl>
                                        <p:attrNameLst>
                                          <p:attrName>ppt_w</p:attrName>
                                        </p:attrNameLst>
                                      </p:cBhvr>
                                      <p:tavLst>
                                        <p:tav tm="0">
                                          <p:val>
                                            <p:fltVal val="0"/>
                                          </p:val>
                                        </p:tav>
                                        <p:tav tm="100000">
                                          <p:val>
                                            <p:strVal val="#ppt_w"/>
                                          </p:val>
                                        </p:tav>
                                      </p:tavLst>
                                    </p:anim>
                                    <p:anim calcmode="lin" valueType="num">
                                      <p:cBhvr>
                                        <p:cTn id="101" dur="150" fill="hold"/>
                                        <p:tgtEl>
                                          <p:spTgt spid="433"/>
                                        </p:tgtEl>
                                        <p:attrNameLst>
                                          <p:attrName>ppt_h</p:attrName>
                                        </p:attrNameLst>
                                      </p:cBhvr>
                                      <p:tavLst>
                                        <p:tav tm="0">
                                          <p:val>
                                            <p:fltVal val="0"/>
                                          </p:val>
                                        </p:tav>
                                        <p:tav tm="100000">
                                          <p:val>
                                            <p:strVal val="#ppt_h"/>
                                          </p:val>
                                        </p:tav>
                                      </p:tavLst>
                                    </p:anim>
                                    <p:animEffect transition="in" filter="fade">
                                      <p:cBhvr>
                                        <p:cTn id="102" dur="150"/>
                                        <p:tgtEl>
                                          <p:spTgt spid="433"/>
                                        </p:tgtEl>
                                      </p:cBhvr>
                                    </p:animEffect>
                                  </p:childTnLst>
                                </p:cTn>
                              </p:par>
                            </p:childTnLst>
                          </p:cTn>
                        </p:par>
                        <p:par>
                          <p:cTn id="103" fill="hold">
                            <p:stCondLst>
                              <p:cond delay="2400"/>
                            </p:stCondLst>
                            <p:childTnLst>
                              <p:par>
                                <p:cTn id="104" presetID="16" presetClass="entr" presetSubtype="21" fill="hold" grpId="0" nodeType="afterEffect">
                                  <p:stCondLst>
                                    <p:cond delay="0"/>
                                  </p:stCondLst>
                                  <p:childTnLst>
                                    <p:set>
                                      <p:cBhvr>
                                        <p:cTn id="105" dur="1" fill="hold">
                                          <p:stCondLst>
                                            <p:cond delay="0"/>
                                          </p:stCondLst>
                                        </p:cTn>
                                        <p:tgtEl>
                                          <p:spTgt spid="382"/>
                                        </p:tgtEl>
                                        <p:attrNameLst>
                                          <p:attrName>style.visibility</p:attrName>
                                        </p:attrNameLst>
                                      </p:cBhvr>
                                      <p:to>
                                        <p:strVal val="visible"/>
                                      </p:to>
                                    </p:set>
                                    <p:animEffect transition="in" filter="barn(inVertical)">
                                      <p:cBhvr>
                                        <p:cTn id="106" dur="200"/>
                                        <p:tgtEl>
                                          <p:spTgt spid="382"/>
                                        </p:tgtEl>
                                      </p:cBhvr>
                                    </p:animEffect>
                                  </p:childTnLst>
                                </p:cTn>
                              </p:par>
                            </p:childTnLst>
                          </p:cTn>
                        </p:par>
                        <p:par>
                          <p:cTn id="107" fill="hold">
                            <p:stCondLst>
                              <p:cond delay="2600"/>
                            </p:stCondLst>
                            <p:childTnLst>
                              <p:par>
                                <p:cTn id="108" presetID="16" presetClass="entr" presetSubtype="21" fill="hold" grpId="0" nodeType="afterEffect">
                                  <p:stCondLst>
                                    <p:cond delay="0"/>
                                  </p:stCondLst>
                                  <p:childTnLst>
                                    <p:set>
                                      <p:cBhvr>
                                        <p:cTn id="109" dur="1" fill="hold">
                                          <p:stCondLst>
                                            <p:cond delay="0"/>
                                          </p:stCondLst>
                                        </p:cTn>
                                        <p:tgtEl>
                                          <p:spTgt spid="383"/>
                                        </p:tgtEl>
                                        <p:attrNameLst>
                                          <p:attrName>style.visibility</p:attrName>
                                        </p:attrNameLst>
                                      </p:cBhvr>
                                      <p:to>
                                        <p:strVal val="visible"/>
                                      </p:to>
                                    </p:set>
                                    <p:animEffect transition="in" filter="barn(inVertical)">
                                      <p:cBhvr>
                                        <p:cTn id="110" dur="200"/>
                                        <p:tgtEl>
                                          <p:spTgt spid="383"/>
                                        </p:tgtEl>
                                      </p:cBhvr>
                                    </p:animEffect>
                                  </p:childTnLst>
                                </p:cTn>
                              </p:par>
                            </p:childTnLst>
                          </p:cTn>
                        </p:par>
                        <p:par>
                          <p:cTn id="111" fill="hold">
                            <p:stCondLst>
                              <p:cond delay="2800"/>
                            </p:stCondLst>
                            <p:childTnLst>
                              <p:par>
                                <p:cTn id="112" presetID="16" presetClass="entr" presetSubtype="21" fill="hold" grpId="0" nodeType="afterEffect">
                                  <p:stCondLst>
                                    <p:cond delay="0"/>
                                  </p:stCondLst>
                                  <p:childTnLst>
                                    <p:set>
                                      <p:cBhvr>
                                        <p:cTn id="113" dur="1" fill="hold">
                                          <p:stCondLst>
                                            <p:cond delay="0"/>
                                          </p:stCondLst>
                                        </p:cTn>
                                        <p:tgtEl>
                                          <p:spTgt spid="381"/>
                                        </p:tgtEl>
                                        <p:attrNameLst>
                                          <p:attrName>style.visibility</p:attrName>
                                        </p:attrNameLst>
                                      </p:cBhvr>
                                      <p:to>
                                        <p:strVal val="visible"/>
                                      </p:to>
                                    </p:set>
                                    <p:animEffect transition="in" filter="barn(inVertical)">
                                      <p:cBhvr>
                                        <p:cTn id="114" dur="200"/>
                                        <p:tgtEl>
                                          <p:spTgt spid="381"/>
                                        </p:tgtEl>
                                      </p:cBhvr>
                                    </p:animEffect>
                                  </p:childTnLst>
                                </p:cTn>
                              </p:par>
                              <p:par>
                                <p:cTn id="115" presetID="38" presetClass="entr" presetSubtype="0" accel="50000" fill="hold" nodeType="withEffect">
                                  <p:stCondLst>
                                    <p:cond delay="0"/>
                                  </p:stCondLst>
                                  <p:iterate type="lt">
                                    <p:tmPct val="50000"/>
                                  </p:iterate>
                                  <p:childTnLst>
                                    <p:set>
                                      <p:cBhvr>
                                        <p:cTn id="116" dur="1" fill="hold">
                                          <p:stCondLst>
                                            <p:cond delay="0"/>
                                          </p:stCondLst>
                                        </p:cTn>
                                        <p:tgtEl>
                                          <p:spTgt spid="417">
                                            <p:txEl>
                                              <p:pRg st="0" end="0"/>
                                            </p:txEl>
                                          </p:spTgt>
                                        </p:tgtEl>
                                        <p:attrNameLst>
                                          <p:attrName>style.visibility</p:attrName>
                                        </p:attrNameLst>
                                      </p:cBhvr>
                                      <p:to>
                                        <p:strVal val="visible"/>
                                      </p:to>
                                    </p:set>
                                    <p:set>
                                      <p:cBhvr>
                                        <p:cTn id="117" dur="455" fill="hold">
                                          <p:stCondLst>
                                            <p:cond delay="0"/>
                                          </p:stCondLst>
                                        </p:cTn>
                                        <p:tgtEl>
                                          <p:spTgt spid="417">
                                            <p:txEl>
                                              <p:pRg st="0" end="0"/>
                                            </p:txEl>
                                          </p:spTgt>
                                        </p:tgtEl>
                                        <p:attrNameLst>
                                          <p:attrName>style.rotation</p:attrName>
                                        </p:attrNameLst>
                                      </p:cBhvr>
                                      <p:to>
                                        <p:strVal val="-45.0"/>
                                      </p:to>
                                    </p:set>
                                    <p:anim calcmode="lin" valueType="num">
                                      <p:cBhvr>
                                        <p:cTn id="118" dur="455" fill="hold">
                                          <p:stCondLst>
                                            <p:cond delay="455"/>
                                          </p:stCondLst>
                                        </p:cTn>
                                        <p:tgtEl>
                                          <p:spTgt spid="417">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19" dur="455" fill="hold">
                                          <p:stCondLst>
                                            <p:cond delay="0"/>
                                          </p:stCondLst>
                                        </p:cTn>
                                        <p:tgtEl>
                                          <p:spTgt spid="417">
                                            <p:txEl>
                                              <p:pRg st="0" end="0"/>
                                            </p:txEl>
                                          </p:spTgt>
                                        </p:tgtEl>
                                        <p:attrNameLst>
                                          <p:attrName>ppt_y</p:attrName>
                                        </p:attrNameLst>
                                      </p:cBhvr>
                                      <p:tavLst>
                                        <p:tav tm="0">
                                          <p:val>
                                            <p:strVal val="#ppt_y-1"/>
                                          </p:val>
                                        </p:tav>
                                        <p:tav tm="100000">
                                          <p:val>
                                            <p:strVal val="#ppt_y-(0.354*#ppt_w-0.172*#ppt_h)"/>
                                          </p:val>
                                        </p:tav>
                                      </p:tavLst>
                                    </p:anim>
                                    <p:anim calcmode="lin" valueType="num">
                                      <p:cBhvr>
                                        <p:cTn id="120" dur="156" decel="50000" autoRev="1" fill="hold">
                                          <p:stCondLst>
                                            <p:cond delay="455"/>
                                          </p:stCondLst>
                                        </p:cTn>
                                        <p:tgtEl>
                                          <p:spTgt spid="417">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21" dur="136" fill="hold">
                                          <p:stCondLst>
                                            <p:cond delay="864"/>
                                          </p:stCondLst>
                                        </p:cTn>
                                        <p:tgtEl>
                                          <p:spTgt spid="417">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122" fill="hold">
                            <p:stCondLst>
                              <p:cond delay="5300"/>
                            </p:stCondLst>
                            <p:childTnLst>
                              <p:par>
                                <p:cTn id="123" presetID="41" presetClass="entr" presetSubtype="0" fill="hold" grpId="0" nodeType="afterEffect">
                                  <p:stCondLst>
                                    <p:cond delay="0"/>
                                  </p:stCondLst>
                                  <p:iterate type="lt">
                                    <p:tmPct val="10000"/>
                                  </p:iterate>
                                  <p:childTnLst>
                                    <p:set>
                                      <p:cBhvr>
                                        <p:cTn id="124" dur="1" fill="hold">
                                          <p:stCondLst>
                                            <p:cond delay="0"/>
                                          </p:stCondLst>
                                        </p:cTn>
                                        <p:tgtEl>
                                          <p:spTgt spid="417"/>
                                        </p:tgtEl>
                                        <p:attrNameLst>
                                          <p:attrName>style.visibility</p:attrName>
                                        </p:attrNameLst>
                                      </p:cBhvr>
                                      <p:to>
                                        <p:strVal val="visible"/>
                                      </p:to>
                                    </p:set>
                                    <p:anim calcmode="lin" valueType="num">
                                      <p:cBhvr>
                                        <p:cTn id="125" dur="500" fill="hold"/>
                                        <p:tgtEl>
                                          <p:spTgt spid="417"/>
                                        </p:tgtEl>
                                        <p:attrNameLst>
                                          <p:attrName>ppt_x</p:attrName>
                                        </p:attrNameLst>
                                      </p:cBhvr>
                                      <p:tavLst>
                                        <p:tav tm="0">
                                          <p:val>
                                            <p:strVal val="#ppt_x"/>
                                          </p:val>
                                        </p:tav>
                                        <p:tav tm="50000">
                                          <p:val>
                                            <p:strVal val="#ppt_x+.1"/>
                                          </p:val>
                                        </p:tav>
                                        <p:tav tm="100000">
                                          <p:val>
                                            <p:strVal val="#ppt_x"/>
                                          </p:val>
                                        </p:tav>
                                      </p:tavLst>
                                    </p:anim>
                                    <p:anim calcmode="lin" valueType="num">
                                      <p:cBhvr>
                                        <p:cTn id="126" dur="500" fill="hold"/>
                                        <p:tgtEl>
                                          <p:spTgt spid="417"/>
                                        </p:tgtEl>
                                        <p:attrNameLst>
                                          <p:attrName>ppt_y</p:attrName>
                                        </p:attrNameLst>
                                      </p:cBhvr>
                                      <p:tavLst>
                                        <p:tav tm="0">
                                          <p:val>
                                            <p:strVal val="#ppt_y"/>
                                          </p:val>
                                        </p:tav>
                                        <p:tav tm="100000">
                                          <p:val>
                                            <p:strVal val="#ppt_y"/>
                                          </p:val>
                                        </p:tav>
                                      </p:tavLst>
                                    </p:anim>
                                    <p:anim calcmode="lin" valueType="num">
                                      <p:cBhvr>
                                        <p:cTn id="127" dur="500" fill="hold"/>
                                        <p:tgtEl>
                                          <p:spTgt spid="417"/>
                                        </p:tgtEl>
                                        <p:attrNameLst>
                                          <p:attrName>ppt_h</p:attrName>
                                        </p:attrNameLst>
                                      </p:cBhvr>
                                      <p:tavLst>
                                        <p:tav tm="0">
                                          <p:val>
                                            <p:strVal val="#ppt_h/10"/>
                                          </p:val>
                                        </p:tav>
                                        <p:tav tm="50000">
                                          <p:val>
                                            <p:strVal val="#ppt_h+.01"/>
                                          </p:val>
                                        </p:tav>
                                        <p:tav tm="100000">
                                          <p:val>
                                            <p:strVal val="#ppt_h"/>
                                          </p:val>
                                        </p:tav>
                                      </p:tavLst>
                                    </p:anim>
                                    <p:anim calcmode="lin" valueType="num">
                                      <p:cBhvr>
                                        <p:cTn id="128" dur="500" fill="hold"/>
                                        <p:tgtEl>
                                          <p:spTgt spid="417"/>
                                        </p:tgtEl>
                                        <p:attrNameLst>
                                          <p:attrName>ppt_w</p:attrName>
                                        </p:attrNameLst>
                                      </p:cBhvr>
                                      <p:tavLst>
                                        <p:tav tm="0">
                                          <p:val>
                                            <p:strVal val="#ppt_w/10"/>
                                          </p:val>
                                        </p:tav>
                                        <p:tav tm="50000">
                                          <p:val>
                                            <p:strVal val="#ppt_w+.01"/>
                                          </p:val>
                                        </p:tav>
                                        <p:tav tm="100000">
                                          <p:val>
                                            <p:strVal val="#ppt_w"/>
                                          </p:val>
                                        </p:tav>
                                      </p:tavLst>
                                    </p:anim>
                                    <p:animEffect transition="in" filter="fade">
                                      <p:cBhvr>
                                        <p:cTn id="129" dur="500" tmFilter="0,0; .5, 1; 1, 1"/>
                                        <p:tgtEl>
                                          <p:spTgt spid="417"/>
                                        </p:tgtEl>
                                      </p:cBhvr>
                                    </p:animEffect>
                                  </p:childTnLst>
                                </p:cTn>
                              </p:par>
                              <p:par>
                                <p:cTn id="130" presetID="41" presetClass="entr" presetSubtype="0" fill="hold" grpId="0" nodeType="withEffect">
                                  <p:stCondLst>
                                    <p:cond delay="0"/>
                                  </p:stCondLst>
                                  <p:iterate type="lt">
                                    <p:tmPct val="10000"/>
                                  </p:iterate>
                                  <p:childTnLst>
                                    <p:set>
                                      <p:cBhvr>
                                        <p:cTn id="131" dur="1" fill="hold">
                                          <p:stCondLst>
                                            <p:cond delay="0"/>
                                          </p:stCondLst>
                                        </p:cTn>
                                        <p:tgtEl>
                                          <p:spTgt spid="418"/>
                                        </p:tgtEl>
                                        <p:attrNameLst>
                                          <p:attrName>style.visibility</p:attrName>
                                        </p:attrNameLst>
                                      </p:cBhvr>
                                      <p:to>
                                        <p:strVal val="visible"/>
                                      </p:to>
                                    </p:set>
                                    <p:anim calcmode="lin" valueType="num">
                                      <p:cBhvr>
                                        <p:cTn id="132" dur="500" fill="hold"/>
                                        <p:tgtEl>
                                          <p:spTgt spid="418"/>
                                        </p:tgtEl>
                                        <p:attrNameLst>
                                          <p:attrName>ppt_x</p:attrName>
                                        </p:attrNameLst>
                                      </p:cBhvr>
                                      <p:tavLst>
                                        <p:tav tm="0">
                                          <p:val>
                                            <p:strVal val="#ppt_x"/>
                                          </p:val>
                                        </p:tav>
                                        <p:tav tm="50000">
                                          <p:val>
                                            <p:strVal val="#ppt_x+.1"/>
                                          </p:val>
                                        </p:tav>
                                        <p:tav tm="100000">
                                          <p:val>
                                            <p:strVal val="#ppt_x"/>
                                          </p:val>
                                        </p:tav>
                                      </p:tavLst>
                                    </p:anim>
                                    <p:anim calcmode="lin" valueType="num">
                                      <p:cBhvr>
                                        <p:cTn id="133" dur="500" fill="hold"/>
                                        <p:tgtEl>
                                          <p:spTgt spid="418"/>
                                        </p:tgtEl>
                                        <p:attrNameLst>
                                          <p:attrName>ppt_y</p:attrName>
                                        </p:attrNameLst>
                                      </p:cBhvr>
                                      <p:tavLst>
                                        <p:tav tm="0">
                                          <p:val>
                                            <p:strVal val="#ppt_y"/>
                                          </p:val>
                                        </p:tav>
                                        <p:tav tm="100000">
                                          <p:val>
                                            <p:strVal val="#ppt_y"/>
                                          </p:val>
                                        </p:tav>
                                      </p:tavLst>
                                    </p:anim>
                                    <p:anim calcmode="lin" valueType="num">
                                      <p:cBhvr>
                                        <p:cTn id="134" dur="500" fill="hold"/>
                                        <p:tgtEl>
                                          <p:spTgt spid="418"/>
                                        </p:tgtEl>
                                        <p:attrNameLst>
                                          <p:attrName>ppt_h</p:attrName>
                                        </p:attrNameLst>
                                      </p:cBhvr>
                                      <p:tavLst>
                                        <p:tav tm="0">
                                          <p:val>
                                            <p:strVal val="#ppt_h/10"/>
                                          </p:val>
                                        </p:tav>
                                        <p:tav tm="50000">
                                          <p:val>
                                            <p:strVal val="#ppt_h+.01"/>
                                          </p:val>
                                        </p:tav>
                                        <p:tav tm="100000">
                                          <p:val>
                                            <p:strVal val="#ppt_h"/>
                                          </p:val>
                                        </p:tav>
                                      </p:tavLst>
                                    </p:anim>
                                    <p:anim calcmode="lin" valueType="num">
                                      <p:cBhvr>
                                        <p:cTn id="135" dur="500" fill="hold"/>
                                        <p:tgtEl>
                                          <p:spTgt spid="418"/>
                                        </p:tgtEl>
                                        <p:attrNameLst>
                                          <p:attrName>ppt_w</p:attrName>
                                        </p:attrNameLst>
                                      </p:cBhvr>
                                      <p:tavLst>
                                        <p:tav tm="0">
                                          <p:val>
                                            <p:strVal val="#ppt_w/10"/>
                                          </p:val>
                                        </p:tav>
                                        <p:tav tm="50000">
                                          <p:val>
                                            <p:strVal val="#ppt_w+.01"/>
                                          </p:val>
                                        </p:tav>
                                        <p:tav tm="100000">
                                          <p:val>
                                            <p:strVal val="#ppt_w"/>
                                          </p:val>
                                        </p:tav>
                                      </p:tavLst>
                                    </p:anim>
                                    <p:animEffect transition="in" filter="fade">
                                      <p:cBhvr>
                                        <p:cTn id="136" dur="500" tmFilter="0,0; .5, 1; 1, 1"/>
                                        <p:tgtEl>
                                          <p:spTgt spid="418"/>
                                        </p:tgtEl>
                                      </p:cBhvr>
                                    </p:animEffect>
                                  </p:childTnLst>
                                </p:cTn>
                              </p:par>
                            </p:childTnLst>
                          </p:cTn>
                        </p:par>
                        <p:par>
                          <p:cTn id="137" fill="hold">
                            <p:stCondLst>
                              <p:cond delay="6400"/>
                            </p:stCondLst>
                            <p:childTnLst>
                              <p:par>
                                <p:cTn id="138" presetID="52" presetClass="entr" presetSubtype="0" fill="hold" grpId="0" nodeType="afterEffect">
                                  <p:stCondLst>
                                    <p:cond delay="0"/>
                                  </p:stCondLst>
                                  <p:iterate type="lt">
                                    <p:tmPct val="9091"/>
                                  </p:iterate>
                                  <p:childTnLst>
                                    <p:set>
                                      <p:cBhvr>
                                        <p:cTn id="139" dur="1" fill="hold">
                                          <p:stCondLst>
                                            <p:cond delay="0"/>
                                          </p:stCondLst>
                                        </p:cTn>
                                        <p:tgtEl>
                                          <p:spTgt spid="419"/>
                                        </p:tgtEl>
                                        <p:attrNameLst>
                                          <p:attrName>style.visibility</p:attrName>
                                        </p:attrNameLst>
                                      </p:cBhvr>
                                      <p:to>
                                        <p:strVal val="visible"/>
                                      </p:to>
                                    </p:set>
                                    <p:animScale>
                                      <p:cBhvr>
                                        <p:cTn id="140" dur="700" decel="50000" fill="hold">
                                          <p:stCondLst>
                                            <p:cond delay="0"/>
                                          </p:stCondLst>
                                        </p:cTn>
                                        <p:tgtEl>
                                          <p:spTgt spid="4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1" dur="700" decel="50000" fill="hold">
                                          <p:stCondLst>
                                            <p:cond delay="0"/>
                                          </p:stCondLst>
                                        </p:cTn>
                                        <p:tgtEl>
                                          <p:spTgt spid="419"/>
                                        </p:tgtEl>
                                        <p:attrNameLst>
                                          <p:attrName>ppt_x</p:attrName>
                                          <p:attrName>ppt_y</p:attrName>
                                        </p:attrNameLst>
                                      </p:cBhvr>
                                    </p:animMotion>
                                    <p:animEffect transition="in" filter="fade">
                                      <p:cBhvr>
                                        <p:cTn id="142" dur="700"/>
                                        <p:tgtEl>
                                          <p:spTgt spid="419"/>
                                        </p:tgtEl>
                                      </p:cBhvr>
                                    </p:animEffect>
                                  </p:childTnLst>
                                </p:cTn>
                              </p:par>
                            </p:childTnLst>
                          </p:cTn>
                        </p:par>
                        <p:par>
                          <p:cTn id="143" fill="hold">
                            <p:stCondLst>
                              <p:cond delay="8564"/>
                            </p:stCondLst>
                            <p:childTnLst>
                              <p:par>
                                <p:cTn id="144" presetID="1" presetClass="entr" presetSubtype="0" fill="hold" nodeType="afterEffect">
                                  <p:stCondLst>
                                    <p:cond delay="0"/>
                                  </p:stCondLst>
                                  <p:childTnLst>
                                    <p:set>
                                      <p:cBhvr>
                                        <p:cTn id="145" dur="1" fill="hold">
                                          <p:stCondLst>
                                            <p:cond delay="0"/>
                                          </p:stCondLst>
                                        </p:cTn>
                                        <p:tgtEl>
                                          <p:spTgt spid="422"/>
                                        </p:tgtEl>
                                        <p:attrNameLst>
                                          <p:attrName>style.visibility</p:attrName>
                                        </p:attrNameLst>
                                      </p:cBhvr>
                                      <p:to>
                                        <p:strVal val="visible"/>
                                      </p:to>
                                    </p:set>
                                  </p:childTnLst>
                                </p:cTn>
                              </p:par>
                              <p:par>
                                <p:cTn id="146" presetID="35" presetClass="path" presetSubtype="0" accel="50000" decel="50000" fill="hold" nodeType="withEffect">
                                  <p:stCondLst>
                                    <p:cond delay="0"/>
                                  </p:stCondLst>
                                  <p:childTnLst>
                                    <p:animMotion origin="layout" path="M 4.16667E-6 -1.48148E-6 L -0.32327 -1.48148E-6 " pathEditMode="relative" rAng="0" ptsTypes="AA">
                                      <p:cBhvr>
                                        <p:cTn id="147" dur="1100" fill="hold"/>
                                        <p:tgtEl>
                                          <p:spTgt spid="422"/>
                                        </p:tgtEl>
                                        <p:attrNameLst>
                                          <p:attrName>ppt_x</p:attrName>
                                          <p:attrName>ppt_y</p:attrName>
                                        </p:attrNameLst>
                                      </p:cBhvr>
                                      <p:rCtr x="-16163" y="0"/>
                                    </p:animMotion>
                                  </p:childTnLst>
                                </p:cTn>
                              </p:par>
                              <p:par>
                                <p:cTn id="148" presetID="22" presetClass="entr" presetSubtype="2" fill="hold" grpId="0" nodeType="withEffect">
                                  <p:stCondLst>
                                    <p:cond delay="100"/>
                                  </p:stCondLst>
                                  <p:childTnLst>
                                    <p:set>
                                      <p:cBhvr>
                                        <p:cTn id="149" dur="1" fill="hold">
                                          <p:stCondLst>
                                            <p:cond delay="0"/>
                                          </p:stCondLst>
                                        </p:cTn>
                                        <p:tgtEl>
                                          <p:spTgt spid="420"/>
                                        </p:tgtEl>
                                        <p:attrNameLst>
                                          <p:attrName>style.visibility</p:attrName>
                                        </p:attrNameLst>
                                      </p:cBhvr>
                                      <p:to>
                                        <p:strVal val="visible"/>
                                      </p:to>
                                    </p:set>
                                    <p:animEffect transition="in" filter="wipe(right)">
                                      <p:cBhvr>
                                        <p:cTn id="150" dur="1100"/>
                                        <p:tgtEl>
                                          <p:spTgt spid="420"/>
                                        </p:tgtEl>
                                      </p:cBhvr>
                                    </p:animEffect>
                                  </p:childTnLst>
                                </p:cTn>
                              </p:par>
                              <p:par>
                                <p:cTn id="151" presetID="22" presetClass="entr" presetSubtype="2" fill="hold" grpId="0" nodeType="withEffect">
                                  <p:stCondLst>
                                    <p:cond delay="100"/>
                                  </p:stCondLst>
                                  <p:childTnLst>
                                    <p:set>
                                      <p:cBhvr>
                                        <p:cTn id="152" dur="1" fill="hold">
                                          <p:stCondLst>
                                            <p:cond delay="0"/>
                                          </p:stCondLst>
                                        </p:cTn>
                                        <p:tgtEl>
                                          <p:spTgt spid="421"/>
                                        </p:tgtEl>
                                        <p:attrNameLst>
                                          <p:attrName>style.visibility</p:attrName>
                                        </p:attrNameLst>
                                      </p:cBhvr>
                                      <p:to>
                                        <p:strVal val="visible"/>
                                      </p:to>
                                    </p:set>
                                    <p:animEffect transition="in" filter="wipe(right)">
                                      <p:cBhvr>
                                        <p:cTn id="153" dur="1200"/>
                                        <p:tgtEl>
                                          <p:spTgt spid="421"/>
                                        </p:tgtEl>
                                      </p:cBhvr>
                                    </p:animEffect>
                                  </p:childTnLst>
                                </p:cTn>
                              </p:par>
                            </p:childTnLst>
                          </p:cTn>
                        </p:par>
                        <p:par>
                          <p:cTn id="154" fill="hold">
                            <p:stCondLst>
                              <p:cond delay="9864"/>
                            </p:stCondLst>
                            <p:childTnLst>
                              <p:par>
                                <p:cTn id="155" presetID="53" presetClass="entr" presetSubtype="16" fill="hold" nodeType="afterEffect">
                                  <p:stCondLst>
                                    <p:cond delay="0"/>
                                  </p:stCondLst>
                                  <p:childTnLst>
                                    <p:set>
                                      <p:cBhvr>
                                        <p:cTn id="156" dur="1" fill="hold">
                                          <p:stCondLst>
                                            <p:cond delay="0"/>
                                          </p:stCondLst>
                                        </p:cTn>
                                        <p:tgtEl>
                                          <p:spTgt spid="434"/>
                                        </p:tgtEl>
                                        <p:attrNameLst>
                                          <p:attrName>style.visibility</p:attrName>
                                        </p:attrNameLst>
                                      </p:cBhvr>
                                      <p:to>
                                        <p:strVal val="visible"/>
                                      </p:to>
                                    </p:set>
                                    <p:anim calcmode="lin" valueType="num">
                                      <p:cBhvr>
                                        <p:cTn id="157" dur="500" fill="hold"/>
                                        <p:tgtEl>
                                          <p:spTgt spid="434"/>
                                        </p:tgtEl>
                                        <p:attrNameLst>
                                          <p:attrName>ppt_w</p:attrName>
                                        </p:attrNameLst>
                                      </p:cBhvr>
                                      <p:tavLst>
                                        <p:tav tm="0">
                                          <p:val>
                                            <p:fltVal val="0"/>
                                          </p:val>
                                        </p:tav>
                                        <p:tav tm="100000">
                                          <p:val>
                                            <p:strVal val="#ppt_w"/>
                                          </p:val>
                                        </p:tav>
                                      </p:tavLst>
                                    </p:anim>
                                    <p:anim calcmode="lin" valueType="num">
                                      <p:cBhvr>
                                        <p:cTn id="158" dur="500" fill="hold"/>
                                        <p:tgtEl>
                                          <p:spTgt spid="434"/>
                                        </p:tgtEl>
                                        <p:attrNameLst>
                                          <p:attrName>ppt_h</p:attrName>
                                        </p:attrNameLst>
                                      </p:cBhvr>
                                      <p:tavLst>
                                        <p:tav tm="0">
                                          <p:val>
                                            <p:fltVal val="0"/>
                                          </p:val>
                                        </p:tav>
                                        <p:tav tm="100000">
                                          <p:val>
                                            <p:strVal val="#ppt_h"/>
                                          </p:val>
                                        </p:tav>
                                      </p:tavLst>
                                    </p:anim>
                                    <p:animEffect transition="in" filter="fade">
                                      <p:cBhvr>
                                        <p:cTn id="159" dur="500"/>
                                        <p:tgtEl>
                                          <p:spTgt spid="434"/>
                                        </p:tgtEl>
                                      </p:cBhvr>
                                    </p:animEffect>
                                  </p:childTnLst>
                                </p:cTn>
                              </p:par>
                            </p:childTnLst>
                          </p:cTn>
                        </p:par>
                        <p:par>
                          <p:cTn id="160" fill="hold">
                            <p:stCondLst>
                              <p:cond delay="10364"/>
                            </p:stCondLst>
                            <p:childTnLst>
                              <p:par>
                                <p:cTn id="161" presetID="2" presetClass="entr" presetSubtype="4" fill="hold" nodeType="afterEffect">
                                  <p:stCondLst>
                                    <p:cond delay="0"/>
                                  </p:stCondLst>
                                  <p:childTnLst>
                                    <p:set>
                                      <p:cBhvr>
                                        <p:cTn id="162" dur="1" fill="hold">
                                          <p:stCondLst>
                                            <p:cond delay="0"/>
                                          </p:stCondLst>
                                        </p:cTn>
                                        <p:tgtEl>
                                          <p:spTgt spid="447"/>
                                        </p:tgtEl>
                                        <p:attrNameLst>
                                          <p:attrName>style.visibility</p:attrName>
                                        </p:attrNameLst>
                                      </p:cBhvr>
                                      <p:to>
                                        <p:strVal val="visible"/>
                                      </p:to>
                                    </p:set>
                                    <p:anim calcmode="lin" valueType="num">
                                      <p:cBhvr additive="base">
                                        <p:cTn id="163" dur="500" fill="hold"/>
                                        <p:tgtEl>
                                          <p:spTgt spid="447"/>
                                        </p:tgtEl>
                                        <p:attrNameLst>
                                          <p:attrName>ppt_x</p:attrName>
                                        </p:attrNameLst>
                                      </p:cBhvr>
                                      <p:tavLst>
                                        <p:tav tm="0">
                                          <p:val>
                                            <p:strVal val="#ppt_x"/>
                                          </p:val>
                                        </p:tav>
                                        <p:tav tm="100000">
                                          <p:val>
                                            <p:strVal val="#ppt_x"/>
                                          </p:val>
                                        </p:tav>
                                      </p:tavLst>
                                    </p:anim>
                                    <p:anim calcmode="lin" valueType="num">
                                      <p:cBhvr additive="base">
                                        <p:cTn id="164" dur="500" fill="hold"/>
                                        <p:tgtEl>
                                          <p:spTgt spid="447"/>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200"/>
                                  </p:stCondLst>
                                  <p:childTnLst>
                                    <p:set>
                                      <p:cBhvr>
                                        <p:cTn id="166" dur="1" fill="hold">
                                          <p:stCondLst>
                                            <p:cond delay="0"/>
                                          </p:stCondLst>
                                        </p:cTn>
                                        <p:tgtEl>
                                          <p:spTgt spid="450"/>
                                        </p:tgtEl>
                                        <p:attrNameLst>
                                          <p:attrName>style.visibility</p:attrName>
                                        </p:attrNameLst>
                                      </p:cBhvr>
                                      <p:to>
                                        <p:strVal val="visible"/>
                                      </p:to>
                                    </p:set>
                                    <p:anim calcmode="lin" valueType="num">
                                      <p:cBhvr additive="base">
                                        <p:cTn id="167" dur="500" fill="hold"/>
                                        <p:tgtEl>
                                          <p:spTgt spid="450"/>
                                        </p:tgtEl>
                                        <p:attrNameLst>
                                          <p:attrName>ppt_x</p:attrName>
                                        </p:attrNameLst>
                                      </p:cBhvr>
                                      <p:tavLst>
                                        <p:tav tm="0">
                                          <p:val>
                                            <p:strVal val="#ppt_x"/>
                                          </p:val>
                                        </p:tav>
                                        <p:tav tm="100000">
                                          <p:val>
                                            <p:strVal val="#ppt_x"/>
                                          </p:val>
                                        </p:tav>
                                      </p:tavLst>
                                    </p:anim>
                                    <p:anim calcmode="lin" valueType="num">
                                      <p:cBhvr additive="base">
                                        <p:cTn id="168" dur="500" fill="hold"/>
                                        <p:tgtEl>
                                          <p:spTgt spid="450"/>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400"/>
                                  </p:stCondLst>
                                  <p:childTnLst>
                                    <p:set>
                                      <p:cBhvr>
                                        <p:cTn id="170" dur="1" fill="hold">
                                          <p:stCondLst>
                                            <p:cond delay="0"/>
                                          </p:stCondLst>
                                        </p:cTn>
                                        <p:tgtEl>
                                          <p:spTgt spid="454"/>
                                        </p:tgtEl>
                                        <p:attrNameLst>
                                          <p:attrName>style.visibility</p:attrName>
                                        </p:attrNameLst>
                                      </p:cBhvr>
                                      <p:to>
                                        <p:strVal val="visible"/>
                                      </p:to>
                                    </p:set>
                                    <p:anim calcmode="lin" valueType="num">
                                      <p:cBhvr additive="base">
                                        <p:cTn id="171" dur="500" fill="hold"/>
                                        <p:tgtEl>
                                          <p:spTgt spid="454"/>
                                        </p:tgtEl>
                                        <p:attrNameLst>
                                          <p:attrName>ppt_x</p:attrName>
                                        </p:attrNameLst>
                                      </p:cBhvr>
                                      <p:tavLst>
                                        <p:tav tm="0">
                                          <p:val>
                                            <p:strVal val="#ppt_x"/>
                                          </p:val>
                                        </p:tav>
                                        <p:tav tm="100000">
                                          <p:val>
                                            <p:strVal val="#ppt_x"/>
                                          </p:val>
                                        </p:tav>
                                      </p:tavLst>
                                    </p:anim>
                                    <p:anim calcmode="lin" valueType="num">
                                      <p:cBhvr additive="base">
                                        <p:cTn id="172" dur="500" fill="hold"/>
                                        <p:tgtEl>
                                          <p:spTgt spid="454"/>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600"/>
                                  </p:stCondLst>
                                  <p:childTnLst>
                                    <p:set>
                                      <p:cBhvr>
                                        <p:cTn id="174" dur="1" fill="hold">
                                          <p:stCondLst>
                                            <p:cond delay="0"/>
                                          </p:stCondLst>
                                        </p:cTn>
                                        <p:tgtEl>
                                          <p:spTgt spid="458"/>
                                        </p:tgtEl>
                                        <p:attrNameLst>
                                          <p:attrName>style.visibility</p:attrName>
                                        </p:attrNameLst>
                                      </p:cBhvr>
                                      <p:to>
                                        <p:strVal val="visible"/>
                                      </p:to>
                                    </p:set>
                                    <p:anim calcmode="lin" valueType="num">
                                      <p:cBhvr additive="base">
                                        <p:cTn id="175" dur="500" fill="hold"/>
                                        <p:tgtEl>
                                          <p:spTgt spid="458"/>
                                        </p:tgtEl>
                                        <p:attrNameLst>
                                          <p:attrName>ppt_x</p:attrName>
                                        </p:attrNameLst>
                                      </p:cBhvr>
                                      <p:tavLst>
                                        <p:tav tm="0">
                                          <p:val>
                                            <p:strVal val="#ppt_x"/>
                                          </p:val>
                                        </p:tav>
                                        <p:tav tm="100000">
                                          <p:val>
                                            <p:strVal val="#ppt_x"/>
                                          </p:val>
                                        </p:tav>
                                      </p:tavLst>
                                    </p:anim>
                                    <p:anim calcmode="lin" valueType="num">
                                      <p:cBhvr additive="base">
                                        <p:cTn id="176" dur="500" fill="hold"/>
                                        <p:tgtEl>
                                          <p:spTgt spid="458"/>
                                        </p:tgtEl>
                                        <p:attrNameLst>
                                          <p:attrName>ppt_y</p:attrName>
                                        </p:attrNameLst>
                                      </p:cBhvr>
                                      <p:tavLst>
                                        <p:tav tm="0">
                                          <p:val>
                                            <p:strVal val="1+#ppt_h/2"/>
                                          </p:val>
                                        </p:tav>
                                        <p:tav tm="100000">
                                          <p:val>
                                            <p:strVal val="#ppt_y"/>
                                          </p:val>
                                        </p:tav>
                                      </p:tavLst>
                                    </p:anim>
                                  </p:childTnLst>
                                </p:cTn>
                              </p:par>
                            </p:childTnLst>
                          </p:cTn>
                        </p:par>
                        <p:par>
                          <p:cTn id="177" fill="hold">
                            <p:stCondLst>
                              <p:cond delay="11464"/>
                            </p:stCondLst>
                            <p:childTnLst>
                              <p:par>
                                <p:cTn id="178" presetID="22" presetClass="entr" presetSubtype="8" fill="hold" grpId="0" nodeType="afterEffect">
                                  <p:stCondLst>
                                    <p:cond delay="0"/>
                                  </p:stCondLst>
                                  <p:childTnLst>
                                    <p:set>
                                      <p:cBhvr>
                                        <p:cTn id="179" dur="1" fill="hold">
                                          <p:stCondLst>
                                            <p:cond delay="0"/>
                                          </p:stCondLst>
                                        </p:cTn>
                                        <p:tgtEl>
                                          <p:spTgt spid="5"/>
                                        </p:tgtEl>
                                        <p:attrNameLst>
                                          <p:attrName>style.visibility</p:attrName>
                                        </p:attrNameLst>
                                      </p:cBhvr>
                                      <p:to>
                                        <p:strVal val="visible"/>
                                      </p:to>
                                    </p:set>
                                    <p:animEffect transition="in" filter="wipe(left)">
                                      <p:cBhvr>
                                        <p:cTn id="1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81" repeatCount="indefinite" fill="hold" display="0">
                  <p:stCondLst>
                    <p:cond delay="indefinite"/>
                  </p:stCondLst>
                  <p:endCondLst>
                    <p:cond evt="onStopAudio" delay="0">
                      <p:tgtEl>
                        <p:sldTgt/>
                      </p:tgtEl>
                    </p:cond>
                  </p:endCondLst>
                </p:cTn>
                <p:tgtEl>
                  <p:spTgt spid="147"/>
                </p:tgtEl>
              </p:cMediaNode>
            </p:audio>
          </p:childTnLst>
        </p:cTn>
      </p:par>
    </p:tnLst>
    <p:bldLst>
      <p:bldP spid="5" grpId="0" animBg="1"/>
      <p:bldP spid="311" grpId="0" animBg="1"/>
      <p:bldP spid="312" grpId="0" animBg="1"/>
      <p:bldP spid="316" grpId="0" animBg="1"/>
      <p:bldP spid="317" grpId="0" animBg="1"/>
      <p:bldP spid="318" grpId="0" animBg="1"/>
      <p:bldP spid="319" grpId="0" animBg="1"/>
      <p:bldP spid="320" grpId="0" animBg="1"/>
      <p:bldP spid="321" grpId="0" animBg="1"/>
      <p:bldP spid="322" grpId="0" animBg="1"/>
      <p:bldP spid="323" grpId="0" animBg="1"/>
      <p:bldP spid="379" grpId="0" animBg="1"/>
      <p:bldP spid="380" grpId="0" animBg="1"/>
      <p:bldP spid="381" grpId="0"/>
      <p:bldP spid="382" grpId="0"/>
      <p:bldP spid="383" grpId="0"/>
      <p:bldP spid="417" grpId="0"/>
      <p:bldP spid="418" grpId="0"/>
      <p:bldP spid="419" grpId="0"/>
      <p:bldP spid="420" grpId="0" animBg="1"/>
      <p:bldP spid="421" grpId="0"/>
      <p:bldP spid="432" grpId="0" animBg="1"/>
      <p:bldP spid="43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a:solidFill>
                    <a:schemeClr val="bg1">
                      <a:lumMod val="95000"/>
                    </a:schemeClr>
                  </a:solidFill>
                  <a:latin typeface="Impact" pitchFamily="34" charset="0"/>
                  <a:ea typeface="微软雅黑"/>
                </a:rPr>
                <a:t>01</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028964" y="3892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目标</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8205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Target</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86064" y="1727200"/>
            <a:ext cx="7746736" cy="226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sz="2400" dirty="0" smtClean="0">
                <a:solidFill>
                  <a:srgbClr val="005A9E"/>
                </a:solidFill>
              </a:rPr>
              <a:t>Q</a:t>
            </a:r>
            <a:r>
              <a:rPr lang="zh-CN" altLang="en-US" sz="2400" dirty="0" smtClean="0">
                <a:solidFill>
                  <a:srgbClr val="005A9E"/>
                </a:solidFill>
              </a:rPr>
              <a:t>：为什么这个社群要存在？</a:t>
            </a:r>
          </a:p>
          <a:p>
            <a:pPr algn="l"/>
            <a:r>
              <a:rPr lang="en-US" sz="2400" dirty="0" smtClean="0">
                <a:solidFill>
                  <a:srgbClr val="005A9E"/>
                </a:solidFill>
              </a:rPr>
              <a:t>A</a:t>
            </a:r>
            <a:r>
              <a:rPr lang="zh-CN" altLang="en-US" sz="2400" dirty="0" smtClean="0">
                <a:solidFill>
                  <a:srgbClr val="005A9E"/>
                </a:solidFill>
              </a:rPr>
              <a:t>：社群本质是连接和相互信任，连接包括人与信息，人与人。社群的</a:t>
            </a:r>
            <a:r>
              <a:rPr lang="en-US" sz="2400" dirty="0" smtClean="0">
                <a:solidFill>
                  <a:srgbClr val="005A9E"/>
                </a:solidFill>
              </a:rPr>
              <a:t>“</a:t>
            </a:r>
            <a:r>
              <a:rPr lang="zh-CN" altLang="en-US" sz="2400" dirty="0" smtClean="0">
                <a:solidFill>
                  <a:srgbClr val="005A9E"/>
                </a:solidFill>
              </a:rPr>
              <a:t>群</a:t>
            </a:r>
            <a:r>
              <a:rPr lang="en-US" sz="2400" dirty="0" smtClean="0">
                <a:solidFill>
                  <a:srgbClr val="005A9E"/>
                </a:solidFill>
              </a:rPr>
              <a:t>”</a:t>
            </a:r>
            <a:r>
              <a:rPr lang="zh-CN" altLang="en-US" sz="2400" dirty="0" smtClean="0">
                <a:solidFill>
                  <a:srgbClr val="005A9E"/>
                </a:solidFill>
              </a:rPr>
              <a:t>是成员围绕一个价值点集聚的结果，是为了一个共同目标而存在的联结。在</a:t>
            </a:r>
            <a:r>
              <a:rPr lang="en-US" altLang="zh-CN" sz="2400" dirty="0" smtClean="0">
                <a:solidFill>
                  <a:srgbClr val="005A9E"/>
                </a:solidFill>
              </a:rPr>
              <a:t>XLP</a:t>
            </a:r>
            <a:r>
              <a:rPr lang="zh-CN" altLang="en-US" sz="2400" dirty="0" smtClean="0">
                <a:solidFill>
                  <a:srgbClr val="005A9E"/>
                </a:solidFill>
              </a:rPr>
              <a:t>课程中，各小组相互信任，群体智慧得以激励群内各成员有潜在价值的迸发。</a:t>
            </a:r>
            <a:endParaRPr lang="zh-CN" altLang="en-US" sz="2400" dirty="0">
              <a:solidFill>
                <a:srgbClr val="005A9E"/>
              </a:solidFill>
            </a:endParaRPr>
          </a:p>
        </p:txBody>
      </p:sp>
    </p:spTree>
    <p:extLst>
      <p:ext uri="{BB962C8B-B14F-4D97-AF65-F5344CB8AC3E}">
        <p14:creationId xmlns:p14="http://schemas.microsoft.com/office/powerpoint/2010/main" val="412982708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02</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028964" y="3892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身份</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8205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err="1" smtClean="0">
                <a:solidFill>
                  <a:srgbClr val="005A9E"/>
                </a:solidFill>
                <a:latin typeface="微软雅黑" panose="020B0503020204020204" pitchFamily="34" charset="-122"/>
                <a:ea typeface="微软雅黑" panose="020B0503020204020204" pitchFamily="34" charset="-122"/>
              </a:rPr>
              <a:t>Indentity</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73364" y="1384300"/>
            <a:ext cx="7746736" cy="226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sz="2400" dirty="0" smtClean="0">
                <a:solidFill>
                  <a:srgbClr val="005A9E"/>
                </a:solidFill>
              </a:rPr>
              <a:t>Q</a:t>
            </a:r>
            <a:r>
              <a:rPr lang="zh-CN" altLang="en-US" sz="2400" dirty="0" smtClean="0">
                <a:solidFill>
                  <a:srgbClr val="005A9E"/>
                </a:solidFill>
              </a:rPr>
              <a:t>：我们的身份是？</a:t>
            </a:r>
          </a:p>
          <a:p>
            <a:pPr algn="l">
              <a:lnSpc>
                <a:spcPts val="4000"/>
              </a:lnSpc>
            </a:pPr>
            <a:r>
              <a:rPr lang="en-US" sz="2400" dirty="0" smtClean="0">
                <a:solidFill>
                  <a:srgbClr val="005A9E"/>
                </a:solidFill>
              </a:rPr>
              <a:t>A</a:t>
            </a:r>
            <a:r>
              <a:rPr lang="zh-CN" altLang="en-US" sz="2400" dirty="0" smtClean="0">
                <a:solidFill>
                  <a:srgbClr val="005A9E"/>
                </a:solidFill>
              </a:rPr>
              <a:t>：</a:t>
            </a:r>
            <a:r>
              <a:rPr lang="en-US" altLang="zh-CN" sz="2400" dirty="0" smtClean="0">
                <a:solidFill>
                  <a:srgbClr val="005A9E"/>
                </a:solidFill>
              </a:rPr>
              <a:t>2017</a:t>
            </a:r>
            <a:r>
              <a:rPr lang="zh-CN" altLang="en-US" sz="2400" dirty="0" smtClean="0">
                <a:solidFill>
                  <a:srgbClr val="005A9E"/>
                </a:solidFill>
              </a:rPr>
              <a:t>级</a:t>
            </a:r>
            <a:r>
              <a:rPr lang="en-US" altLang="zh-CN" sz="2400" dirty="0" smtClean="0">
                <a:solidFill>
                  <a:srgbClr val="005A9E"/>
                </a:solidFill>
              </a:rPr>
              <a:t>XLP</a:t>
            </a:r>
            <a:r>
              <a:rPr lang="zh-CN" altLang="en-US" sz="2400" dirty="0" smtClean="0">
                <a:solidFill>
                  <a:srgbClr val="005A9E"/>
                </a:solidFill>
              </a:rPr>
              <a:t>课程第二批次清华</a:t>
            </a:r>
            <a:r>
              <a:rPr lang="en-US" altLang="zh-CN" sz="2400" dirty="0" smtClean="0">
                <a:solidFill>
                  <a:srgbClr val="005A9E"/>
                </a:solidFill>
              </a:rPr>
              <a:t>MEM</a:t>
            </a:r>
            <a:r>
              <a:rPr lang="zh-CN" altLang="en-US" sz="2400" dirty="0" smtClean="0">
                <a:solidFill>
                  <a:srgbClr val="005A9E"/>
                </a:solidFill>
              </a:rPr>
              <a:t>学生</a:t>
            </a:r>
            <a:endParaRPr lang="en-US" altLang="zh-CN" sz="2400" dirty="0" smtClean="0">
              <a:solidFill>
                <a:srgbClr val="005A9E"/>
              </a:solidFill>
            </a:endParaRPr>
          </a:p>
          <a:p>
            <a:pPr algn="l">
              <a:lnSpc>
                <a:spcPts val="4000"/>
              </a:lnSpc>
            </a:pPr>
            <a:r>
              <a:rPr lang="en-US" altLang="zh-CN" sz="2400" dirty="0" smtClean="0">
                <a:solidFill>
                  <a:srgbClr val="005A9E"/>
                </a:solidFill>
              </a:rPr>
              <a:t>        </a:t>
            </a:r>
            <a:r>
              <a:rPr lang="zh-CN" altLang="en-US" sz="2400" dirty="0" smtClean="0">
                <a:solidFill>
                  <a:srgbClr val="005A9E"/>
                </a:solidFill>
              </a:rPr>
              <a:t>班级社群中的一份子。</a:t>
            </a:r>
          </a:p>
          <a:p>
            <a:pPr algn="l"/>
            <a:endParaRPr lang="zh-CN" altLang="en-US" sz="2400" dirty="0">
              <a:solidFill>
                <a:srgbClr val="005A9E"/>
              </a:solidFill>
            </a:endParaRPr>
          </a:p>
        </p:txBody>
      </p:sp>
    </p:spTree>
    <p:extLst>
      <p:ext uri="{BB962C8B-B14F-4D97-AF65-F5344CB8AC3E}">
        <p14:creationId xmlns:p14="http://schemas.microsoft.com/office/powerpoint/2010/main" val="412982708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03</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028964" y="3892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价值观</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8205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Values</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73364" y="1739900"/>
            <a:ext cx="7746736" cy="226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sz="2400" dirty="0" smtClean="0">
                <a:solidFill>
                  <a:srgbClr val="005A9E"/>
                </a:solidFill>
              </a:rPr>
              <a:t>Q</a:t>
            </a:r>
            <a:r>
              <a:rPr lang="zh-CN" altLang="en-US" sz="2400" dirty="0" smtClean="0">
                <a:solidFill>
                  <a:srgbClr val="005A9E"/>
                </a:solidFill>
              </a:rPr>
              <a:t>：作为一个社群，对我们来说什么最重要？</a:t>
            </a:r>
          </a:p>
          <a:p>
            <a:pPr algn="l">
              <a:lnSpc>
                <a:spcPts val="4000"/>
              </a:lnSpc>
            </a:pPr>
            <a:r>
              <a:rPr lang="en-US" sz="2400" dirty="0" smtClean="0">
                <a:solidFill>
                  <a:srgbClr val="005A9E"/>
                </a:solidFill>
              </a:rPr>
              <a:t>A</a:t>
            </a:r>
            <a:r>
              <a:rPr lang="zh-CN" altLang="en-US" sz="2400" dirty="0" smtClean="0">
                <a:solidFill>
                  <a:srgbClr val="005A9E"/>
                </a:solidFill>
              </a:rPr>
              <a:t>：</a:t>
            </a:r>
            <a:r>
              <a:rPr lang="en-US" altLang="zh-CN" sz="2400" dirty="0" smtClean="0">
                <a:solidFill>
                  <a:srgbClr val="005A9E"/>
                </a:solidFill>
              </a:rPr>
              <a:t>2017</a:t>
            </a:r>
            <a:r>
              <a:rPr lang="zh-CN" altLang="en-US" sz="2400" dirty="0" smtClean="0">
                <a:solidFill>
                  <a:srgbClr val="005A9E"/>
                </a:solidFill>
              </a:rPr>
              <a:t>级</a:t>
            </a:r>
            <a:r>
              <a:rPr lang="en-US" altLang="zh-CN" sz="2400" dirty="0" smtClean="0">
                <a:solidFill>
                  <a:srgbClr val="005A9E"/>
                </a:solidFill>
              </a:rPr>
              <a:t>XLP</a:t>
            </a:r>
            <a:r>
              <a:rPr lang="zh-CN" altLang="en-US" sz="2400" dirty="0" smtClean="0">
                <a:solidFill>
                  <a:srgbClr val="005A9E"/>
                </a:solidFill>
              </a:rPr>
              <a:t>课程第二批次清华</a:t>
            </a:r>
            <a:r>
              <a:rPr lang="en-US" altLang="zh-CN" sz="2400" dirty="0" smtClean="0">
                <a:solidFill>
                  <a:srgbClr val="005A9E"/>
                </a:solidFill>
              </a:rPr>
              <a:t>MEM</a:t>
            </a:r>
            <a:r>
              <a:rPr lang="zh-CN" altLang="en-US" sz="2400" dirty="0" smtClean="0">
                <a:solidFill>
                  <a:srgbClr val="005A9E"/>
                </a:solidFill>
              </a:rPr>
              <a:t>学生群体的利益。具体表现在为达成目标（最终展示），群体成员自发贡献自己在擅长领域内的能力，排除个人及环境因素的不利影响，协同奋进，直至成功。</a:t>
            </a:r>
            <a:endParaRPr lang="zh-CN" altLang="en-US" sz="2400" dirty="0">
              <a:solidFill>
                <a:srgbClr val="005A9E"/>
              </a:solidFill>
            </a:endParaRPr>
          </a:p>
        </p:txBody>
      </p:sp>
    </p:spTree>
    <p:extLst>
      <p:ext uri="{BB962C8B-B14F-4D97-AF65-F5344CB8AC3E}">
        <p14:creationId xmlns:p14="http://schemas.microsoft.com/office/powerpoint/2010/main" val="412982708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04</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219464" y="3892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成功定义</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11126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Definition of success</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73364" y="1866900"/>
            <a:ext cx="7746736" cy="226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altLang="zh-CN" sz="2400" dirty="0" smtClean="0">
                <a:solidFill>
                  <a:srgbClr val="005A9E"/>
                </a:solidFill>
              </a:rPr>
              <a:t>Q</a:t>
            </a:r>
            <a:r>
              <a:rPr lang="zh-CN" altLang="en-US" sz="2400" dirty="0" smtClean="0">
                <a:solidFill>
                  <a:srgbClr val="005A9E"/>
                </a:solidFill>
              </a:rPr>
              <a:t>：社群怎么定义成功？</a:t>
            </a:r>
          </a:p>
          <a:p>
            <a:pPr algn="l">
              <a:lnSpc>
                <a:spcPts val="4000"/>
              </a:lnSpc>
            </a:pPr>
            <a:r>
              <a:rPr lang="en-US" altLang="zh-CN" sz="2400" dirty="0" smtClean="0">
                <a:solidFill>
                  <a:srgbClr val="005A9E"/>
                </a:solidFill>
              </a:rPr>
              <a:t>A</a:t>
            </a:r>
            <a:r>
              <a:rPr lang="zh-CN" altLang="en-US" sz="2400" dirty="0" smtClean="0">
                <a:solidFill>
                  <a:srgbClr val="005A9E"/>
                </a:solidFill>
              </a:rPr>
              <a:t>：能够围绕一个共同的目标，在这个目标的基础上持续的为社群成员创造价值。通过四天</a:t>
            </a:r>
            <a:r>
              <a:rPr lang="en-US" altLang="zh-CN" sz="2400" dirty="0" smtClean="0">
                <a:solidFill>
                  <a:srgbClr val="005A9E"/>
                </a:solidFill>
              </a:rPr>
              <a:t>XLP</a:t>
            </a:r>
            <a:r>
              <a:rPr lang="zh-CN" altLang="en-US" sz="2400" dirty="0" smtClean="0">
                <a:solidFill>
                  <a:srgbClr val="005A9E"/>
                </a:solidFill>
              </a:rPr>
              <a:t>的学习，完成认识自己，认识清华，加深清华与我之间关系的目标，并在此基础上获得个人学习技能的提高以及相互之间更深入的了解。</a:t>
            </a:r>
          </a:p>
        </p:txBody>
      </p:sp>
    </p:spTree>
    <p:extLst>
      <p:ext uri="{BB962C8B-B14F-4D97-AF65-F5344CB8AC3E}">
        <p14:creationId xmlns:p14="http://schemas.microsoft.com/office/powerpoint/2010/main" val="412982708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05</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品牌</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Brand</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22564" y="1600200"/>
            <a:ext cx="7746736" cy="3022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smtClean="0">
                <a:solidFill>
                  <a:srgbClr val="005A9E"/>
                </a:solidFill>
              </a:rPr>
              <a:t>：社群对外怎么表达自己？</a:t>
            </a:r>
          </a:p>
          <a:p>
            <a:pPr algn="l">
              <a:lnSpc>
                <a:spcPts val="3000"/>
              </a:lnSpc>
            </a:pPr>
            <a:r>
              <a:rPr lang="en-US" altLang="zh-CN" sz="2400" dirty="0" smtClean="0">
                <a:solidFill>
                  <a:srgbClr val="005A9E"/>
                </a:solidFill>
              </a:rPr>
              <a:t>A</a:t>
            </a:r>
            <a:r>
              <a:rPr lang="zh-CN" altLang="en-US" sz="2400" dirty="0" smtClean="0">
                <a:solidFill>
                  <a:srgbClr val="005A9E"/>
                </a:solidFill>
              </a:rPr>
              <a:t>：通过核心内容的分享来对外输出和表达。它包含了围绕社群定位提供的一系列有价值的信息。针对本次课程，</a:t>
            </a:r>
          </a:p>
          <a:p>
            <a:pPr algn="l">
              <a:lnSpc>
                <a:spcPts val="3000"/>
              </a:lnSpc>
            </a:pPr>
            <a:r>
              <a:rPr lang="en-US" altLang="zh-CN" sz="2400" dirty="0" smtClean="0">
                <a:solidFill>
                  <a:srgbClr val="005A9E"/>
                </a:solidFill>
              </a:rPr>
              <a:t>201709XLP-G8</a:t>
            </a:r>
            <a:r>
              <a:rPr lang="zh-CN" altLang="en-US" sz="2400" dirty="0" smtClean="0">
                <a:solidFill>
                  <a:srgbClr val="005A9E"/>
                </a:solidFill>
              </a:rPr>
              <a:t>小组通过对学习手册的修订，向外展示了我们对新学习的逻辑模型、社群画布、合弄制宪章等理论的理解和掌握程度，以及对</a:t>
            </a:r>
            <a:r>
              <a:rPr lang="en-US" altLang="zh-CN" sz="2400" dirty="0" err="1" smtClean="0">
                <a:solidFill>
                  <a:srgbClr val="005A9E"/>
                </a:solidFill>
              </a:rPr>
              <a:t>GitHub</a:t>
            </a:r>
            <a:r>
              <a:rPr lang="zh-CN" altLang="en-US" sz="2400" dirty="0" smtClean="0">
                <a:solidFill>
                  <a:srgbClr val="005A9E"/>
                </a:solidFill>
              </a:rPr>
              <a:t>工具的使用，以及四天课程中对自己，对清华更深入的了解。</a:t>
            </a:r>
          </a:p>
        </p:txBody>
      </p:sp>
    </p:spTree>
    <p:extLst>
      <p:ext uri="{BB962C8B-B14F-4D97-AF65-F5344CB8AC3E}">
        <p14:creationId xmlns:p14="http://schemas.microsoft.com/office/powerpoint/2010/main" val="412982708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05</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品牌</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Brand</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22564" y="1600200"/>
            <a:ext cx="7746736" cy="3022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smtClean="0">
                <a:solidFill>
                  <a:srgbClr val="005A9E"/>
                </a:solidFill>
              </a:rPr>
              <a:t>：社群对外怎么表达自己？</a:t>
            </a:r>
          </a:p>
          <a:p>
            <a:pPr algn="l">
              <a:lnSpc>
                <a:spcPts val="3000"/>
              </a:lnSpc>
            </a:pPr>
            <a:r>
              <a:rPr lang="en-US" altLang="zh-CN" sz="2400" dirty="0" smtClean="0">
                <a:solidFill>
                  <a:srgbClr val="005A9E"/>
                </a:solidFill>
              </a:rPr>
              <a:t>A</a:t>
            </a:r>
            <a:r>
              <a:rPr lang="zh-CN" altLang="en-US" sz="2400" dirty="0" smtClean="0">
                <a:solidFill>
                  <a:srgbClr val="005A9E"/>
                </a:solidFill>
              </a:rPr>
              <a:t>：通过核心内容的分享来对外输出和表达。它包含了围绕社群定位提供的一系列有价值的信息。针对本次课程，</a:t>
            </a:r>
          </a:p>
          <a:p>
            <a:pPr algn="l">
              <a:lnSpc>
                <a:spcPts val="3000"/>
              </a:lnSpc>
            </a:pPr>
            <a:r>
              <a:rPr lang="en-US" altLang="zh-CN" sz="2400" dirty="0" smtClean="0">
                <a:solidFill>
                  <a:srgbClr val="005A9E"/>
                </a:solidFill>
              </a:rPr>
              <a:t>201709XLP-G8</a:t>
            </a:r>
            <a:r>
              <a:rPr lang="zh-CN" altLang="en-US" sz="2400" dirty="0" smtClean="0">
                <a:solidFill>
                  <a:srgbClr val="005A9E"/>
                </a:solidFill>
              </a:rPr>
              <a:t>小组通过对学习手册的修订，向外展示了我们对新学习的逻辑模型、社群画布、合弄制宪章等理论的理解和掌握程度，以及对</a:t>
            </a:r>
            <a:r>
              <a:rPr lang="en-US" altLang="zh-CN" sz="2400" dirty="0" err="1" smtClean="0">
                <a:solidFill>
                  <a:srgbClr val="005A9E"/>
                </a:solidFill>
              </a:rPr>
              <a:t>GitHub</a:t>
            </a:r>
            <a:r>
              <a:rPr lang="zh-CN" altLang="en-US" sz="2400" dirty="0" smtClean="0">
                <a:solidFill>
                  <a:srgbClr val="005A9E"/>
                </a:solidFill>
              </a:rPr>
              <a:t>工具的使用，以及四天课程中对自己，对清华更深入的了解。</a:t>
            </a:r>
          </a:p>
        </p:txBody>
      </p:sp>
    </p:spTree>
    <p:extLst>
      <p:ext uri="{BB962C8B-B14F-4D97-AF65-F5344CB8AC3E}">
        <p14:creationId xmlns:p14="http://schemas.microsoft.com/office/powerpoint/2010/main" val="412982708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94" name="TextBox 93"/>
          <p:cNvSpPr txBox="1"/>
          <p:nvPr/>
        </p:nvSpPr>
        <p:spPr>
          <a:xfrm>
            <a:off x="1100870" y="250030"/>
            <a:ext cx="1754252" cy="346212"/>
          </a:xfrm>
          <a:prstGeom prst="rect">
            <a:avLst/>
          </a:prstGeom>
          <a:noFill/>
        </p:spPr>
        <p:txBody>
          <a:bodyPr wrap="none" lIns="68543" tIns="34272" rIns="68543" bIns="34272" rtlCol="0">
            <a:spAutoFit/>
          </a:bodyPr>
          <a:lstStyle/>
          <a:p>
            <a:r>
              <a:rPr lang="zh-CN" altLang="en-US" dirty="0" smtClean="0">
                <a:solidFill>
                  <a:schemeClr val="bg1"/>
                </a:solidFill>
                <a:latin typeface="方正兰亭粗黑简体" panose="02000000000000000000" pitchFamily="2" charset="-122"/>
                <a:ea typeface="方正兰亭粗黑简体" panose="02000000000000000000" pitchFamily="2" charset="-122"/>
              </a:rPr>
              <a:t>完成的主要工作</a:t>
            </a:r>
            <a:endParaRPr lang="zh-CN" altLang="en-US" dirty="0">
              <a:solidFill>
                <a:schemeClr val="bg1"/>
              </a:solidFill>
              <a:latin typeface="方正兰亭粗黑简体" panose="02000000000000000000" pitchFamily="2" charset="-122"/>
              <a:ea typeface="方正兰亭粗黑简体" panose="02000000000000000000" pitchFamily="2" charset="-122"/>
            </a:endParaRPr>
          </a:p>
        </p:txBody>
      </p:sp>
      <p:pic>
        <p:nvPicPr>
          <p:cNvPr id="92" name="Picture 5"/>
          <p:cNvPicPr>
            <a:picLocks noChangeAspect="1" noChangeArrowheads="1"/>
          </p:cNvPicPr>
          <p:nvPr/>
        </p:nvPicPr>
        <p:blipFill>
          <a:blip r:embed="rId4" cstate="print"/>
          <a:stretch>
            <a:fillRect/>
          </a:stretch>
        </p:blipFill>
        <p:spPr bwMode="auto">
          <a:xfrm>
            <a:off x="1211243" y="1329119"/>
            <a:ext cx="2031202" cy="1523402"/>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3" name="Picture 6"/>
          <p:cNvPicPr>
            <a:picLocks noChangeAspect="1" noChangeArrowheads="1"/>
          </p:cNvPicPr>
          <p:nvPr/>
        </p:nvPicPr>
        <p:blipFill>
          <a:blip r:embed="rId5" cstate="print"/>
          <a:stretch>
            <a:fillRect/>
          </a:stretch>
        </p:blipFill>
        <p:spPr bwMode="auto">
          <a:xfrm>
            <a:off x="2437858" y="3018227"/>
            <a:ext cx="2025732" cy="1519299"/>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8" name="Picture 9"/>
          <p:cNvPicPr>
            <a:picLocks noChangeAspect="1" noChangeArrowheads="1"/>
          </p:cNvPicPr>
          <p:nvPr/>
        </p:nvPicPr>
        <p:blipFill>
          <a:blip r:embed="rId6"/>
          <a:stretch>
            <a:fillRect/>
          </a:stretch>
        </p:blipFill>
        <p:spPr bwMode="auto">
          <a:xfrm>
            <a:off x="4319483" y="1734344"/>
            <a:ext cx="2648219" cy="1870305"/>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9" name="Picture 7"/>
          <p:cNvPicPr>
            <a:picLocks noChangeAspect="1" noChangeArrowheads="1"/>
          </p:cNvPicPr>
          <p:nvPr/>
        </p:nvPicPr>
        <p:blipFill>
          <a:blip r:embed="rId7" cstate="print"/>
          <a:stretch>
            <a:fillRect/>
          </a:stretch>
        </p:blipFill>
        <p:spPr bwMode="auto">
          <a:xfrm>
            <a:off x="6934994" y="2896380"/>
            <a:ext cx="1442525" cy="1081893"/>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1" name="Rectangle 4"/>
          <p:cNvSpPr txBox="1">
            <a:spLocks noChangeArrowheads="1"/>
          </p:cNvSpPr>
          <p:nvPr/>
        </p:nvSpPr>
        <p:spPr bwMode="auto">
          <a:xfrm>
            <a:off x="3403864" y="7194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隶书" pitchFamily="49" charset="-122"/>
                <a:ea typeface="隶书" pitchFamily="49" charset="-122"/>
              </a:rPr>
              <a:t>体  验</a:t>
            </a:r>
            <a:endParaRPr lang="zh-CN" altLang="en-US" sz="3600" kern="0" dirty="0">
              <a:solidFill>
                <a:srgbClr val="005A9E"/>
              </a:solidFill>
              <a:latin typeface="隶书" pitchFamily="49" charset="-122"/>
              <a:ea typeface="隶书" pitchFamily="49" charset="-122"/>
            </a:endParaRP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6864" y="250030"/>
            <a:ext cx="4679578" cy="317878"/>
          </a:xfrm>
          <a:prstGeom prst="rect">
            <a:avLst/>
          </a:prstGeom>
        </p:spPr>
      </p:pic>
    </p:spTree>
    <p:custDataLst>
      <p:tags r:id="rId1"/>
    </p:custDataLst>
    <p:extLst>
      <p:ext uri="{BB962C8B-B14F-4D97-AF65-F5344CB8AC3E}">
        <p14:creationId xmlns:p14="http://schemas.microsoft.com/office/powerpoint/2010/main" val="202883910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4"/>
                                        </p:tgtEl>
                                        <p:attrNameLst>
                                          <p:attrName>ppt_y</p:attrName>
                                        </p:attrNameLst>
                                      </p:cBhvr>
                                      <p:tavLst>
                                        <p:tav tm="0">
                                          <p:val>
                                            <p:strVal val="#ppt_y"/>
                                          </p:val>
                                        </p:tav>
                                        <p:tav tm="100000">
                                          <p:val>
                                            <p:strVal val="#ppt_y"/>
                                          </p:val>
                                        </p:tav>
                                      </p:tavLst>
                                    </p:anim>
                                    <p:anim calcmode="lin" valueType="num">
                                      <p:cBhvr>
                                        <p:cTn id="9"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4"/>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000"/>
                                        <p:tgtEl>
                                          <p:spTgt spid="31"/>
                                        </p:tgtEl>
                                      </p:cBhvr>
                                    </p:animEffect>
                                  </p:childTnLst>
                                </p:cTn>
                              </p:par>
                            </p:childTnLst>
                          </p:cTn>
                        </p:par>
                        <p:par>
                          <p:cTn id="16" fill="hold">
                            <p:stCondLst>
                              <p:cond delay="2800"/>
                            </p:stCondLst>
                            <p:childTnLst>
                              <p:par>
                                <p:cTn id="17" presetID="2" presetClass="entr" presetSubtype="1"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1000" fill="hold"/>
                                        <p:tgtEl>
                                          <p:spTgt spid="93"/>
                                        </p:tgtEl>
                                        <p:attrNameLst>
                                          <p:attrName>ppt_x</p:attrName>
                                        </p:attrNameLst>
                                      </p:cBhvr>
                                      <p:tavLst>
                                        <p:tav tm="0">
                                          <p:val>
                                            <p:strVal val="#ppt_x"/>
                                          </p:val>
                                        </p:tav>
                                        <p:tav tm="100000">
                                          <p:val>
                                            <p:strVal val="#ppt_x"/>
                                          </p:val>
                                        </p:tav>
                                      </p:tavLst>
                                    </p:anim>
                                    <p:anim calcmode="lin" valueType="num">
                                      <p:cBhvr additive="base">
                                        <p:cTn id="20" dur="1000" fill="hold"/>
                                        <p:tgtEl>
                                          <p:spTgt spid="93"/>
                                        </p:tgtEl>
                                        <p:attrNameLst>
                                          <p:attrName>ppt_y</p:attrName>
                                        </p:attrNameLst>
                                      </p:cBhvr>
                                      <p:tavLst>
                                        <p:tav tm="0">
                                          <p:val>
                                            <p:strVal val="0-#ppt_h/2"/>
                                          </p:val>
                                        </p:tav>
                                        <p:tav tm="100000">
                                          <p:val>
                                            <p:strVal val="#ppt_y"/>
                                          </p:val>
                                        </p:tav>
                                      </p:tavLst>
                                    </p:anim>
                                  </p:childTnLst>
                                </p:cTn>
                              </p:par>
                              <p:par>
                                <p:cTn id="21" presetID="2" presetClass="entr" presetSubtype="9" fill="hold" nodeType="withEffect">
                                  <p:stCondLst>
                                    <p:cond delay="30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1000" fill="hold"/>
                                        <p:tgtEl>
                                          <p:spTgt spid="92"/>
                                        </p:tgtEl>
                                        <p:attrNameLst>
                                          <p:attrName>ppt_x</p:attrName>
                                        </p:attrNameLst>
                                      </p:cBhvr>
                                      <p:tavLst>
                                        <p:tav tm="0">
                                          <p:val>
                                            <p:strVal val="0-#ppt_w/2"/>
                                          </p:val>
                                        </p:tav>
                                        <p:tav tm="100000">
                                          <p:val>
                                            <p:strVal val="#ppt_x"/>
                                          </p:val>
                                        </p:tav>
                                      </p:tavLst>
                                    </p:anim>
                                    <p:anim calcmode="lin" valueType="num">
                                      <p:cBhvr additive="base">
                                        <p:cTn id="24" dur="1000" fill="hold"/>
                                        <p:tgtEl>
                                          <p:spTgt spid="92"/>
                                        </p:tgtEl>
                                        <p:attrNameLst>
                                          <p:attrName>ppt_y</p:attrName>
                                        </p:attrNameLst>
                                      </p:cBhvr>
                                      <p:tavLst>
                                        <p:tav tm="0">
                                          <p:val>
                                            <p:strVal val="0-#ppt_h/2"/>
                                          </p:val>
                                        </p:tav>
                                        <p:tav tm="100000">
                                          <p:val>
                                            <p:strVal val="#ppt_y"/>
                                          </p:val>
                                        </p:tav>
                                      </p:tavLst>
                                    </p:anim>
                                  </p:childTnLst>
                                </p:cTn>
                              </p:par>
                              <p:par>
                                <p:cTn id="25" presetID="2" presetClass="entr" presetSubtype="6" fill="hold" nodeType="withEffect">
                                  <p:stCondLst>
                                    <p:cond delay="500"/>
                                  </p:stCondLst>
                                  <p:childTnLst>
                                    <p:set>
                                      <p:cBhvr>
                                        <p:cTn id="26" dur="1" fill="hold">
                                          <p:stCondLst>
                                            <p:cond delay="0"/>
                                          </p:stCondLst>
                                        </p:cTn>
                                        <p:tgtEl>
                                          <p:spTgt spid="99"/>
                                        </p:tgtEl>
                                        <p:attrNameLst>
                                          <p:attrName>style.visibility</p:attrName>
                                        </p:attrNameLst>
                                      </p:cBhvr>
                                      <p:to>
                                        <p:strVal val="visible"/>
                                      </p:to>
                                    </p:set>
                                    <p:anim calcmode="lin" valueType="num">
                                      <p:cBhvr additive="base">
                                        <p:cTn id="27" dur="1000" fill="hold"/>
                                        <p:tgtEl>
                                          <p:spTgt spid="99"/>
                                        </p:tgtEl>
                                        <p:attrNameLst>
                                          <p:attrName>ppt_x</p:attrName>
                                        </p:attrNameLst>
                                      </p:cBhvr>
                                      <p:tavLst>
                                        <p:tav tm="0">
                                          <p:val>
                                            <p:strVal val="1+#ppt_w/2"/>
                                          </p:val>
                                        </p:tav>
                                        <p:tav tm="100000">
                                          <p:val>
                                            <p:strVal val="#ppt_x"/>
                                          </p:val>
                                        </p:tav>
                                      </p:tavLst>
                                    </p:anim>
                                    <p:anim calcmode="lin" valueType="num">
                                      <p:cBhvr additive="base">
                                        <p:cTn id="28" dur="1000" fill="hold"/>
                                        <p:tgtEl>
                                          <p:spTgt spid="99"/>
                                        </p:tgtEl>
                                        <p:attrNameLst>
                                          <p:attrName>ppt_y</p:attrName>
                                        </p:attrNameLst>
                                      </p:cBhvr>
                                      <p:tavLst>
                                        <p:tav tm="0">
                                          <p:val>
                                            <p:strVal val="1+#ppt_h/2"/>
                                          </p:val>
                                        </p:tav>
                                        <p:tav tm="100000">
                                          <p:val>
                                            <p:strVal val="#ppt_y"/>
                                          </p:val>
                                        </p:tav>
                                      </p:tavLst>
                                    </p:anim>
                                  </p:childTnLst>
                                </p:cTn>
                              </p:par>
                              <p:par>
                                <p:cTn id="29" presetID="2" presetClass="entr" presetSubtype="3" fill="hold" nodeType="withEffect">
                                  <p:stCondLst>
                                    <p:cond delay="800"/>
                                  </p:stCondLst>
                                  <p:childTnLst>
                                    <p:set>
                                      <p:cBhvr>
                                        <p:cTn id="30" dur="1" fill="hold">
                                          <p:stCondLst>
                                            <p:cond delay="0"/>
                                          </p:stCondLst>
                                        </p:cTn>
                                        <p:tgtEl>
                                          <p:spTgt spid="98"/>
                                        </p:tgtEl>
                                        <p:attrNameLst>
                                          <p:attrName>style.visibility</p:attrName>
                                        </p:attrNameLst>
                                      </p:cBhvr>
                                      <p:to>
                                        <p:strVal val="visible"/>
                                      </p:to>
                                    </p:set>
                                    <p:anim calcmode="lin" valueType="num">
                                      <p:cBhvr additive="base">
                                        <p:cTn id="31" dur="1000" fill="hold"/>
                                        <p:tgtEl>
                                          <p:spTgt spid="98"/>
                                        </p:tgtEl>
                                        <p:attrNameLst>
                                          <p:attrName>ppt_x</p:attrName>
                                        </p:attrNameLst>
                                      </p:cBhvr>
                                      <p:tavLst>
                                        <p:tav tm="0">
                                          <p:val>
                                            <p:strVal val="1+#ppt_w/2"/>
                                          </p:val>
                                        </p:tav>
                                        <p:tav tm="100000">
                                          <p:val>
                                            <p:strVal val="#ppt_x"/>
                                          </p:val>
                                        </p:tav>
                                      </p:tavLst>
                                    </p:anim>
                                    <p:anim calcmode="lin" valueType="num">
                                      <p:cBhvr additive="base">
                                        <p:cTn id="32" dur="1000" fill="hold"/>
                                        <p:tgtEl>
                                          <p:spTgt spid="98"/>
                                        </p:tgtEl>
                                        <p:attrNameLst>
                                          <p:attrName>ppt_y</p:attrName>
                                        </p:attrNameLst>
                                      </p:cBhvr>
                                      <p:tavLst>
                                        <p:tav tm="0">
                                          <p:val>
                                            <p:strVal val="0-#ppt_h/2"/>
                                          </p:val>
                                        </p:tav>
                                        <p:tav tm="100000">
                                          <p:val>
                                            <p:strVal val="#ppt_y"/>
                                          </p:val>
                                        </p:tav>
                                      </p:tavLst>
                                    </p:anim>
                                  </p:childTnLst>
                                </p:cTn>
                              </p:par>
                              <p:par>
                                <p:cTn id="33" presetID="32" presetClass="emph" presetSubtype="0" repeatCount="3000" fill="hold" nodeType="withEffect">
                                  <p:stCondLst>
                                    <p:cond delay="0"/>
                                  </p:stCondLst>
                                  <p:childTnLst>
                                    <p:animRot by="120000">
                                      <p:cBhvr>
                                        <p:cTn id="34" dur="200" fill="hold">
                                          <p:stCondLst>
                                            <p:cond delay="0"/>
                                          </p:stCondLst>
                                        </p:cTn>
                                        <p:tgtEl>
                                          <p:spTgt spid="93"/>
                                        </p:tgtEl>
                                        <p:attrNameLst>
                                          <p:attrName>r</p:attrName>
                                        </p:attrNameLst>
                                      </p:cBhvr>
                                    </p:animRot>
                                    <p:animRot by="-240000">
                                      <p:cBhvr>
                                        <p:cTn id="35" dur="400" fill="hold">
                                          <p:stCondLst>
                                            <p:cond delay="400"/>
                                          </p:stCondLst>
                                        </p:cTn>
                                        <p:tgtEl>
                                          <p:spTgt spid="93"/>
                                        </p:tgtEl>
                                        <p:attrNameLst>
                                          <p:attrName>r</p:attrName>
                                        </p:attrNameLst>
                                      </p:cBhvr>
                                    </p:animRot>
                                    <p:animRot by="240000">
                                      <p:cBhvr>
                                        <p:cTn id="36" dur="400" fill="hold">
                                          <p:stCondLst>
                                            <p:cond delay="800"/>
                                          </p:stCondLst>
                                        </p:cTn>
                                        <p:tgtEl>
                                          <p:spTgt spid="93"/>
                                        </p:tgtEl>
                                        <p:attrNameLst>
                                          <p:attrName>r</p:attrName>
                                        </p:attrNameLst>
                                      </p:cBhvr>
                                    </p:animRot>
                                    <p:animRot by="-240000">
                                      <p:cBhvr>
                                        <p:cTn id="37" dur="400" fill="hold">
                                          <p:stCondLst>
                                            <p:cond delay="1200"/>
                                          </p:stCondLst>
                                        </p:cTn>
                                        <p:tgtEl>
                                          <p:spTgt spid="93"/>
                                        </p:tgtEl>
                                        <p:attrNameLst>
                                          <p:attrName>r</p:attrName>
                                        </p:attrNameLst>
                                      </p:cBhvr>
                                    </p:animRot>
                                    <p:animRot by="120000">
                                      <p:cBhvr>
                                        <p:cTn id="38" dur="400" fill="hold">
                                          <p:stCondLst>
                                            <p:cond delay="1600"/>
                                          </p:stCondLst>
                                        </p:cTn>
                                        <p:tgtEl>
                                          <p:spTgt spid="93"/>
                                        </p:tgtEl>
                                        <p:attrNameLst>
                                          <p:attrName>r</p:attrName>
                                        </p:attrNameLst>
                                      </p:cBhvr>
                                    </p:animRot>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92"/>
                                        </p:tgtEl>
                                        <p:attrNameLst>
                                          <p:attrName>r</p:attrName>
                                        </p:attrNameLst>
                                      </p:cBhvr>
                                    </p:animRot>
                                    <p:animRot by="-240000">
                                      <p:cBhvr>
                                        <p:cTn id="41" dur="400" fill="hold">
                                          <p:stCondLst>
                                            <p:cond delay="400"/>
                                          </p:stCondLst>
                                        </p:cTn>
                                        <p:tgtEl>
                                          <p:spTgt spid="92"/>
                                        </p:tgtEl>
                                        <p:attrNameLst>
                                          <p:attrName>r</p:attrName>
                                        </p:attrNameLst>
                                      </p:cBhvr>
                                    </p:animRot>
                                    <p:animRot by="240000">
                                      <p:cBhvr>
                                        <p:cTn id="42" dur="400" fill="hold">
                                          <p:stCondLst>
                                            <p:cond delay="800"/>
                                          </p:stCondLst>
                                        </p:cTn>
                                        <p:tgtEl>
                                          <p:spTgt spid="92"/>
                                        </p:tgtEl>
                                        <p:attrNameLst>
                                          <p:attrName>r</p:attrName>
                                        </p:attrNameLst>
                                      </p:cBhvr>
                                    </p:animRot>
                                    <p:animRot by="-240000">
                                      <p:cBhvr>
                                        <p:cTn id="43" dur="400" fill="hold">
                                          <p:stCondLst>
                                            <p:cond delay="1200"/>
                                          </p:stCondLst>
                                        </p:cTn>
                                        <p:tgtEl>
                                          <p:spTgt spid="92"/>
                                        </p:tgtEl>
                                        <p:attrNameLst>
                                          <p:attrName>r</p:attrName>
                                        </p:attrNameLst>
                                      </p:cBhvr>
                                    </p:animRot>
                                    <p:animRot by="120000">
                                      <p:cBhvr>
                                        <p:cTn id="44" dur="400" fill="hold">
                                          <p:stCondLst>
                                            <p:cond delay="1600"/>
                                          </p:stCondLst>
                                        </p:cTn>
                                        <p:tgtEl>
                                          <p:spTgt spid="92"/>
                                        </p:tgtEl>
                                        <p:attrNameLst>
                                          <p:attrName>r</p:attrName>
                                        </p:attrNameLst>
                                      </p:cBhvr>
                                    </p:animRot>
                                  </p:childTnLst>
                                </p:cTn>
                              </p:par>
                              <p:par>
                                <p:cTn id="45" presetID="32" presetClass="emph" presetSubtype="0" repeatCount="3000" fill="hold" nodeType="withEffect">
                                  <p:stCondLst>
                                    <p:cond delay="0"/>
                                  </p:stCondLst>
                                  <p:childTnLst>
                                    <p:animRot by="120000">
                                      <p:cBhvr>
                                        <p:cTn id="46" dur="200" fill="hold">
                                          <p:stCondLst>
                                            <p:cond delay="0"/>
                                          </p:stCondLst>
                                        </p:cTn>
                                        <p:tgtEl>
                                          <p:spTgt spid="99"/>
                                        </p:tgtEl>
                                        <p:attrNameLst>
                                          <p:attrName>r</p:attrName>
                                        </p:attrNameLst>
                                      </p:cBhvr>
                                    </p:animRot>
                                    <p:animRot by="-240000">
                                      <p:cBhvr>
                                        <p:cTn id="47" dur="400" fill="hold">
                                          <p:stCondLst>
                                            <p:cond delay="400"/>
                                          </p:stCondLst>
                                        </p:cTn>
                                        <p:tgtEl>
                                          <p:spTgt spid="99"/>
                                        </p:tgtEl>
                                        <p:attrNameLst>
                                          <p:attrName>r</p:attrName>
                                        </p:attrNameLst>
                                      </p:cBhvr>
                                    </p:animRot>
                                    <p:animRot by="240000">
                                      <p:cBhvr>
                                        <p:cTn id="48" dur="400" fill="hold">
                                          <p:stCondLst>
                                            <p:cond delay="800"/>
                                          </p:stCondLst>
                                        </p:cTn>
                                        <p:tgtEl>
                                          <p:spTgt spid="99"/>
                                        </p:tgtEl>
                                        <p:attrNameLst>
                                          <p:attrName>r</p:attrName>
                                        </p:attrNameLst>
                                      </p:cBhvr>
                                    </p:animRot>
                                    <p:animRot by="-240000">
                                      <p:cBhvr>
                                        <p:cTn id="49" dur="400" fill="hold">
                                          <p:stCondLst>
                                            <p:cond delay="1200"/>
                                          </p:stCondLst>
                                        </p:cTn>
                                        <p:tgtEl>
                                          <p:spTgt spid="99"/>
                                        </p:tgtEl>
                                        <p:attrNameLst>
                                          <p:attrName>r</p:attrName>
                                        </p:attrNameLst>
                                      </p:cBhvr>
                                    </p:animRot>
                                    <p:animRot by="120000">
                                      <p:cBhvr>
                                        <p:cTn id="50" dur="400" fill="hold">
                                          <p:stCondLst>
                                            <p:cond delay="1600"/>
                                          </p:stCondLst>
                                        </p:cTn>
                                        <p:tgtEl>
                                          <p:spTgt spid="99"/>
                                        </p:tgtEl>
                                        <p:attrNameLst>
                                          <p:attrName>r</p:attrName>
                                        </p:attrNameLst>
                                      </p:cBhvr>
                                    </p:animRot>
                                  </p:childTnLst>
                                </p:cTn>
                              </p:par>
                              <p:par>
                                <p:cTn id="51" presetID="32" presetClass="emph" presetSubtype="0" repeatCount="3000" fill="hold" nodeType="withEffect">
                                  <p:stCondLst>
                                    <p:cond delay="0"/>
                                  </p:stCondLst>
                                  <p:childTnLst>
                                    <p:animRot by="120000">
                                      <p:cBhvr>
                                        <p:cTn id="52" dur="200" fill="hold">
                                          <p:stCondLst>
                                            <p:cond delay="0"/>
                                          </p:stCondLst>
                                        </p:cTn>
                                        <p:tgtEl>
                                          <p:spTgt spid="98"/>
                                        </p:tgtEl>
                                        <p:attrNameLst>
                                          <p:attrName>r</p:attrName>
                                        </p:attrNameLst>
                                      </p:cBhvr>
                                    </p:animRot>
                                    <p:animRot by="-240000">
                                      <p:cBhvr>
                                        <p:cTn id="53" dur="400" fill="hold">
                                          <p:stCondLst>
                                            <p:cond delay="400"/>
                                          </p:stCondLst>
                                        </p:cTn>
                                        <p:tgtEl>
                                          <p:spTgt spid="98"/>
                                        </p:tgtEl>
                                        <p:attrNameLst>
                                          <p:attrName>r</p:attrName>
                                        </p:attrNameLst>
                                      </p:cBhvr>
                                    </p:animRot>
                                    <p:animRot by="240000">
                                      <p:cBhvr>
                                        <p:cTn id="54" dur="400" fill="hold">
                                          <p:stCondLst>
                                            <p:cond delay="800"/>
                                          </p:stCondLst>
                                        </p:cTn>
                                        <p:tgtEl>
                                          <p:spTgt spid="98"/>
                                        </p:tgtEl>
                                        <p:attrNameLst>
                                          <p:attrName>r</p:attrName>
                                        </p:attrNameLst>
                                      </p:cBhvr>
                                    </p:animRot>
                                    <p:animRot by="-240000">
                                      <p:cBhvr>
                                        <p:cTn id="55" dur="400" fill="hold">
                                          <p:stCondLst>
                                            <p:cond delay="1200"/>
                                          </p:stCondLst>
                                        </p:cTn>
                                        <p:tgtEl>
                                          <p:spTgt spid="98"/>
                                        </p:tgtEl>
                                        <p:attrNameLst>
                                          <p:attrName>r</p:attrName>
                                        </p:attrNameLst>
                                      </p:cBhvr>
                                    </p:animRot>
                                    <p:animRot by="120000">
                                      <p:cBhvr>
                                        <p:cTn id="56" dur="400" fill="hold">
                                          <p:stCondLst>
                                            <p:cond delay="1600"/>
                                          </p:stCondLst>
                                        </p:cTn>
                                        <p:tgtEl>
                                          <p:spTgt spid="98"/>
                                        </p:tgtEl>
                                        <p:attrNameLst>
                                          <p:attrName>r</p:attrName>
                                        </p:attrNameLst>
                                      </p:cBhvr>
                                    </p:animRot>
                                  </p:childTnLst>
                                </p:cTn>
                              </p:par>
                              <p:par>
                                <p:cTn id="57" presetID="22" presetClass="entr" presetSubtype="8"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4"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01</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选入</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Select</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22564" y="965200"/>
            <a:ext cx="7746736" cy="3022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altLang="zh-CN" sz="2400" dirty="0" smtClean="0">
                <a:solidFill>
                  <a:srgbClr val="005A9E"/>
                </a:solidFill>
              </a:rPr>
              <a:t>Q</a:t>
            </a:r>
            <a:r>
              <a:rPr lang="zh-CN" altLang="en-US" sz="2400" dirty="0" smtClean="0">
                <a:solidFill>
                  <a:srgbClr val="005A9E"/>
                </a:solidFill>
              </a:rPr>
              <a:t>：成员怎样选入一个社群？</a:t>
            </a:r>
          </a:p>
          <a:p>
            <a:pPr algn="l">
              <a:lnSpc>
                <a:spcPts val="4000"/>
              </a:lnSpc>
            </a:pPr>
            <a:r>
              <a:rPr lang="en-US" altLang="zh-CN" sz="2400" dirty="0" smtClean="0">
                <a:solidFill>
                  <a:srgbClr val="005A9E"/>
                </a:solidFill>
              </a:rPr>
              <a:t>A</a:t>
            </a:r>
            <a:r>
              <a:rPr lang="zh-CN" altLang="en-US" sz="2400" dirty="0" smtClean="0">
                <a:solidFill>
                  <a:srgbClr val="005A9E"/>
                </a:solidFill>
              </a:rPr>
              <a:t>：社群发出要约邀请（即年度招生），对响应的潜在成员设置统一标准的考量，择优纳入社群。</a:t>
            </a:r>
          </a:p>
        </p:txBody>
      </p:sp>
    </p:spTree>
    <p:extLst>
      <p:ext uri="{BB962C8B-B14F-4D97-AF65-F5344CB8AC3E}">
        <p14:creationId xmlns:p14="http://schemas.microsoft.com/office/powerpoint/2010/main" val="412982708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02</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536964" y="3638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共享的体验</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                      Data Sharing</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47964" y="1409701"/>
            <a:ext cx="8000736" cy="3022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smtClean="0">
                <a:solidFill>
                  <a:srgbClr val="005A9E"/>
                </a:solidFill>
              </a:rPr>
              <a:t>成员在社群中共享的体验是什么？</a:t>
            </a:r>
          </a:p>
          <a:p>
            <a:pPr algn="l">
              <a:lnSpc>
                <a:spcPts val="3000"/>
              </a:lnSpc>
            </a:pPr>
            <a:r>
              <a:rPr lang="en-US" altLang="zh-CN" sz="2400" dirty="0" smtClean="0">
                <a:solidFill>
                  <a:srgbClr val="005A9E"/>
                </a:solidFill>
              </a:rPr>
              <a:t>A</a:t>
            </a:r>
            <a:r>
              <a:rPr lang="zh-CN" altLang="en-US" sz="2400" dirty="0" smtClean="0">
                <a:solidFill>
                  <a:srgbClr val="005A9E"/>
                </a:solidFill>
              </a:rPr>
              <a:t>：</a:t>
            </a:r>
            <a:r>
              <a:rPr lang="en-US" altLang="zh-CN" sz="2400" dirty="0" smtClean="0">
                <a:solidFill>
                  <a:srgbClr val="005A9E"/>
                </a:solidFill>
              </a:rPr>
              <a:t>1</a:t>
            </a:r>
            <a:r>
              <a:rPr lang="zh-CN" altLang="en-US" sz="2400" dirty="0" smtClean="0">
                <a:solidFill>
                  <a:srgbClr val="005A9E"/>
                </a:solidFill>
              </a:rPr>
              <a:t>、通过了解社群成员的个人特长及技能来科学分工，来实现社群的总体目标；</a:t>
            </a:r>
            <a:r>
              <a:rPr lang="en-US" altLang="zh-CN" sz="2400" dirty="0" smtClean="0">
                <a:solidFill>
                  <a:srgbClr val="005A9E"/>
                </a:solidFill>
              </a:rPr>
              <a:t>2</a:t>
            </a:r>
            <a:r>
              <a:rPr lang="zh-CN" altLang="en-US" sz="2400" dirty="0" smtClean="0">
                <a:solidFill>
                  <a:srgbClr val="005A9E"/>
                </a:solidFill>
              </a:rPr>
              <a:t>、 通过科学的会议议事流程来进行关于具体事务的经验交流分享；</a:t>
            </a:r>
            <a:r>
              <a:rPr lang="en-US" altLang="zh-CN" sz="2400" dirty="0" smtClean="0">
                <a:solidFill>
                  <a:srgbClr val="005A9E"/>
                </a:solidFill>
              </a:rPr>
              <a:t>3</a:t>
            </a:r>
            <a:r>
              <a:rPr lang="zh-CN" altLang="en-US" sz="2400" dirty="0" smtClean="0">
                <a:solidFill>
                  <a:srgbClr val="005A9E"/>
                </a:solidFill>
              </a:rPr>
              <a:t>、 通过课堂辩论与其他社群成员交流以及</a:t>
            </a:r>
            <a:r>
              <a:rPr lang="en-US" altLang="zh-CN" sz="2400" dirty="0" smtClean="0">
                <a:solidFill>
                  <a:srgbClr val="005A9E"/>
                </a:solidFill>
              </a:rPr>
              <a:t>wiki</a:t>
            </a:r>
            <a:r>
              <a:rPr lang="zh-CN" altLang="en-US" sz="2400" dirty="0" smtClean="0">
                <a:solidFill>
                  <a:srgbClr val="005A9E"/>
                </a:solidFill>
              </a:rPr>
              <a:t>主页浏览实现不同组的经验分享；</a:t>
            </a:r>
            <a:r>
              <a:rPr lang="en-US" altLang="zh-CN" sz="2400" dirty="0" smtClean="0">
                <a:solidFill>
                  <a:srgbClr val="005A9E"/>
                </a:solidFill>
              </a:rPr>
              <a:t>4</a:t>
            </a:r>
            <a:r>
              <a:rPr lang="zh-CN" altLang="en-US" sz="2400" dirty="0" smtClean="0">
                <a:solidFill>
                  <a:srgbClr val="005A9E"/>
                </a:solidFill>
              </a:rPr>
              <a:t>、通过适合场景引导成员分享体验实现思想的多样性。</a:t>
            </a:r>
          </a:p>
        </p:txBody>
      </p:sp>
    </p:spTree>
    <p:extLst>
      <p:ext uri="{BB962C8B-B14F-4D97-AF65-F5344CB8AC3E}">
        <p14:creationId xmlns:p14="http://schemas.microsoft.com/office/powerpoint/2010/main" val="412982708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03</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仪式</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Ceremony</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60664" y="1587500"/>
            <a:ext cx="7746736" cy="3022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smtClean="0">
                <a:solidFill>
                  <a:srgbClr val="005A9E"/>
                </a:solidFill>
              </a:rPr>
              <a:t>：定期开展什么仪式，形成了怎样的传统？</a:t>
            </a:r>
          </a:p>
          <a:p>
            <a:pPr algn="l">
              <a:lnSpc>
                <a:spcPts val="3000"/>
              </a:lnSpc>
            </a:pPr>
            <a:r>
              <a:rPr lang="en-US" altLang="zh-CN" sz="2400" dirty="0" smtClean="0">
                <a:solidFill>
                  <a:srgbClr val="005A9E"/>
                </a:solidFill>
              </a:rPr>
              <a:t>A</a:t>
            </a:r>
            <a:r>
              <a:rPr lang="zh-CN" altLang="en-US" sz="2400" dirty="0" smtClean="0">
                <a:solidFill>
                  <a:srgbClr val="005A9E"/>
                </a:solidFill>
              </a:rPr>
              <a:t>：通过确立群名称，每个新成员入群欢迎仪式来确立社群的身份和定位；社群内部定期选举确立核心，定期开展会议明确共同目标，开展户外拓展等集体活动，增强凝聚力与相互信任；</a:t>
            </a:r>
          </a:p>
          <a:p>
            <a:pPr algn="l">
              <a:lnSpc>
                <a:spcPts val="3000"/>
              </a:lnSpc>
            </a:pPr>
            <a:r>
              <a:rPr lang="zh-CN" altLang="en-US" sz="2400" dirty="0" smtClean="0">
                <a:solidFill>
                  <a:srgbClr val="005A9E"/>
                </a:solidFill>
              </a:rPr>
              <a:t>   通过团队组织建设，完成重要学习任务来实现里程碑的意义和价值；定期分享核心价值观，塑造社群文化。</a:t>
            </a:r>
          </a:p>
          <a:p>
            <a:pPr algn="l">
              <a:lnSpc>
                <a:spcPts val="3000"/>
              </a:lnSpc>
            </a:pPr>
            <a:endParaRPr lang="zh-CN" altLang="en-US" sz="2400" dirty="0" smtClean="0">
              <a:solidFill>
                <a:srgbClr val="005A9E"/>
              </a:solidFill>
            </a:endParaRPr>
          </a:p>
        </p:txBody>
      </p:sp>
    </p:spTree>
    <p:extLst>
      <p:ext uri="{BB962C8B-B14F-4D97-AF65-F5344CB8AC3E}">
        <p14:creationId xmlns:p14="http://schemas.microsoft.com/office/powerpoint/2010/main" val="412982708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F:\0PPT素材\背景及图片\白麻子.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 y="-21033"/>
            <a:ext cx="9277076" cy="5180163"/>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组合 124"/>
          <p:cNvGrpSpPr/>
          <p:nvPr/>
        </p:nvGrpSpPr>
        <p:grpSpPr>
          <a:xfrm>
            <a:off x="770772" y="619891"/>
            <a:ext cx="7740763" cy="3557880"/>
            <a:chOff x="1287102" y="1199523"/>
            <a:chExt cx="6847285" cy="2795588"/>
          </a:xfrm>
        </p:grpSpPr>
        <p:sp>
          <p:nvSpPr>
            <p:cNvPr id="126" name="圆角矩形 125"/>
            <p:cNvSpPr/>
            <p:nvPr/>
          </p:nvSpPr>
          <p:spPr bwMode="auto">
            <a:xfrm>
              <a:off x="1287102" y="1199523"/>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27" name="圆角矩形 126"/>
            <p:cNvSpPr/>
            <p:nvPr/>
          </p:nvSpPr>
          <p:spPr bwMode="auto">
            <a:xfrm>
              <a:off x="1473978" y="1415961"/>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29" name="TextBox 128"/>
          <p:cNvSpPr txBox="1"/>
          <p:nvPr/>
        </p:nvSpPr>
        <p:spPr>
          <a:xfrm>
            <a:off x="1510328" y="807480"/>
            <a:ext cx="4731559" cy="2885405"/>
          </a:xfrm>
          <a:prstGeom prst="rect">
            <a:avLst/>
          </a:prstGeom>
          <a:noFill/>
        </p:spPr>
        <p:txBody>
          <a:bodyPr wrap="square" rtlCol="0">
            <a:spAutoFit/>
          </a:bodyPr>
          <a:lstStyle/>
          <a:p>
            <a:pPr eaLnBrk="0" hangingPunct="0">
              <a:lnSpc>
                <a:spcPct val="150000"/>
              </a:lnSpc>
            </a:pPr>
            <a:r>
              <a:rPr lang="zh-CN" altLang="en-US" sz="1100" dirty="0" smtClean="0">
                <a:solidFill>
                  <a:schemeClr val="tx1">
                    <a:lumMod val="65000"/>
                    <a:lumOff val="35000"/>
                  </a:schemeClr>
                </a:solidFill>
                <a:latin typeface="微软雅黑" pitchFamily="34" charset="-122"/>
                <a:ea typeface="微软雅黑" pitchFamily="34" charset="-122"/>
                <a:sym typeface="微软雅黑" pitchFamily="34" charset="-122"/>
              </a:rPr>
              <a:t>        </a:t>
            </a:r>
            <a:endParaRPr lang="en-US" altLang="zh-CN" sz="1100" dirty="0" smtClean="0">
              <a:solidFill>
                <a:schemeClr val="tx1">
                  <a:lumMod val="65000"/>
                  <a:lumOff val="35000"/>
                </a:schemeClr>
              </a:solidFill>
              <a:latin typeface="微软雅黑" pitchFamily="34" charset="-122"/>
              <a:ea typeface="微软雅黑" pitchFamily="34" charset="-122"/>
              <a:sym typeface="微软雅黑" pitchFamily="34" charset="-122"/>
            </a:endParaRPr>
          </a:p>
          <a:p>
            <a:pPr eaLnBrk="0" hangingPunct="0">
              <a:lnSpc>
                <a:spcPct val="150000"/>
              </a:lnSpc>
            </a:pPr>
            <a:r>
              <a:rPr lang="en-US" altLang="zh-CN" sz="1100" dirty="0">
                <a:solidFill>
                  <a:schemeClr val="tx1">
                    <a:lumMod val="65000"/>
                    <a:lumOff val="35000"/>
                  </a:schemeClr>
                </a:solidFill>
                <a:latin typeface="微软雅黑" pitchFamily="34" charset="-122"/>
                <a:ea typeface="微软雅黑" pitchFamily="34" charset="-122"/>
                <a:sym typeface="微软雅黑" pitchFamily="34" charset="-122"/>
              </a:rPr>
              <a:t> </a:t>
            </a:r>
            <a:r>
              <a:rPr lang="en-US" altLang="zh-CN" sz="1100" dirty="0" smtClean="0">
                <a:solidFill>
                  <a:schemeClr val="tx1">
                    <a:lumMod val="65000"/>
                    <a:lumOff val="35000"/>
                  </a:schemeClr>
                </a:solidFill>
                <a:latin typeface="微软雅黑" pitchFamily="34" charset="-122"/>
                <a:ea typeface="微软雅黑" pitchFamily="34" charset="-122"/>
                <a:sym typeface="微软雅黑" pitchFamily="34" charset="-122"/>
              </a:rPr>
              <a:t>       </a:t>
            </a:r>
            <a:r>
              <a:rPr lang="zh-CN" altLang="en-US" sz="1100" dirty="0" smtClean="0">
                <a:solidFill>
                  <a:schemeClr val="tx1">
                    <a:lumMod val="65000"/>
                    <a:lumOff val="35000"/>
                  </a:schemeClr>
                </a:solidFill>
                <a:latin typeface="微软雅黑" pitchFamily="34" charset="-122"/>
                <a:ea typeface="微软雅黑" pitchFamily="34" charset="-122"/>
                <a:sym typeface="微软雅黑" pitchFamily="34" charset="-122"/>
              </a:rPr>
              <a:t>岁月</a:t>
            </a: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流转，时光飞逝，转眼间</a:t>
            </a:r>
            <a:r>
              <a:rPr lang="en-US" altLang="zh-CN" sz="1100" dirty="0">
                <a:solidFill>
                  <a:schemeClr val="tx1">
                    <a:lumMod val="65000"/>
                    <a:lumOff val="35000"/>
                  </a:schemeClr>
                </a:solidFill>
                <a:latin typeface="微软雅黑" pitchFamily="34" charset="-122"/>
                <a:ea typeface="微软雅黑" pitchFamily="34" charset="-122"/>
                <a:sym typeface="微软雅黑" pitchFamily="34" charset="-122"/>
              </a:rPr>
              <a:t>2015</a:t>
            </a: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年的工作又接近尾声。</a:t>
            </a:r>
          </a:p>
          <a:p>
            <a:pPr eaLnBrk="0" hangingPunct="0">
              <a:lnSpc>
                <a:spcPct val="150000"/>
              </a:lnSpc>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       </a:t>
            </a:r>
            <a:r>
              <a:rPr lang="zh-CN" altLang="en-US" sz="1100" dirty="0" smtClean="0">
                <a:solidFill>
                  <a:schemeClr val="tx1">
                    <a:lumMod val="65000"/>
                    <a:lumOff val="35000"/>
                  </a:schemeClr>
                </a:solidFill>
                <a:latin typeface="微软雅黑" pitchFamily="34" charset="-122"/>
                <a:ea typeface="微软雅黑" pitchFamily="34" charset="-122"/>
                <a:sym typeface="微软雅黑" pitchFamily="34" charset="-122"/>
              </a:rPr>
              <a:t> 回首</a:t>
            </a: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过去一年的工作，经过全体领导及员工的共同努力，公司经营业绩保持良好，行业地位、社会形象日渐提升，各项工作全面发展。今年，面对经济下行所带来的影响，公司上下团结一致，奋力拼搏，打了一场漂亮的安全效益翻身仗。我们不仅在上半年实现了扭亏为赢，而且全年销售收入突破了</a:t>
            </a:r>
            <a:r>
              <a:rPr lang="en-US" altLang="zh-CN" sz="1100" dirty="0">
                <a:solidFill>
                  <a:schemeClr val="tx1">
                    <a:lumMod val="65000"/>
                    <a:lumOff val="35000"/>
                  </a:schemeClr>
                </a:solidFill>
                <a:latin typeface="微软雅黑" pitchFamily="34" charset="-122"/>
                <a:ea typeface="微软雅黑" pitchFamily="34" charset="-122"/>
                <a:sym typeface="微软雅黑" pitchFamily="34" charset="-122"/>
              </a:rPr>
              <a:t>3</a:t>
            </a: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亿元，标志着公司迈上了一个新台阶，步入了一个新的发展阶段。</a:t>
            </a:r>
          </a:p>
          <a:p>
            <a:pPr eaLnBrk="0" hangingPunct="0">
              <a:lnSpc>
                <a:spcPct val="150000"/>
              </a:lnSpc>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       新起点、新希望。站在</a:t>
            </a:r>
            <a:r>
              <a:rPr lang="en-US" altLang="zh-CN" sz="1100" dirty="0">
                <a:solidFill>
                  <a:schemeClr val="tx1">
                    <a:lumMod val="65000"/>
                    <a:lumOff val="35000"/>
                  </a:schemeClr>
                </a:solidFill>
                <a:latin typeface="微软雅黑" pitchFamily="34" charset="-122"/>
                <a:ea typeface="微软雅黑" pitchFamily="34" charset="-122"/>
                <a:sym typeface="微软雅黑" pitchFamily="34" charset="-122"/>
              </a:rPr>
              <a:t>2016</a:t>
            </a: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年的起点，我们将继承和发扬过去工作中存在的优点，汲取经验，摒弃不足，满怀信心，以更清醒的头脑、更旺盛的斗志、更奋发的姿态和更充沛的干劲，向我们的既定目标进发！</a:t>
            </a:r>
            <a:endParaRPr lang="zh-CN" altLang="en-US" sz="1100" dirty="0">
              <a:solidFill>
                <a:schemeClr val="tx1">
                  <a:lumMod val="65000"/>
                  <a:lumOff val="35000"/>
                </a:schemeClr>
              </a:solidFill>
            </a:endParaRPr>
          </a:p>
        </p:txBody>
      </p:sp>
      <p:sp>
        <p:nvSpPr>
          <p:cNvPr id="130" name="矩形 1"/>
          <p:cNvSpPr/>
          <p:nvPr/>
        </p:nvSpPr>
        <p:spPr>
          <a:xfrm>
            <a:off x="1081554" y="624922"/>
            <a:ext cx="1554884" cy="244044"/>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 fmla="*/ 0 w 1565482"/>
              <a:gd name="connsiteY0" fmla="*/ 0 h 247650"/>
              <a:gd name="connsiteX1" fmla="*/ 12987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82" h="247650">
                <a:moveTo>
                  <a:pt x="0" y="0"/>
                </a:moveTo>
                <a:lnTo>
                  <a:pt x="1298782" y="0"/>
                </a:lnTo>
                <a:lnTo>
                  <a:pt x="1565482" y="247650"/>
                </a:lnTo>
                <a:lnTo>
                  <a:pt x="0" y="247650"/>
                </a:lnTo>
                <a:lnTo>
                  <a:pt x="0" y="0"/>
                </a:lnTo>
                <a:close/>
              </a:path>
            </a:pathLst>
          </a:cu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2"/>
          <p:cNvSpPr/>
          <p:nvPr/>
        </p:nvSpPr>
        <p:spPr>
          <a:xfrm>
            <a:off x="1039654" y="637714"/>
            <a:ext cx="1093748" cy="805718"/>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 fmla="*/ 0 w 1323133"/>
              <a:gd name="connsiteY0" fmla="*/ 0 h 1198669"/>
              <a:gd name="connsiteX1" fmla="*/ 1323133 w 1323133"/>
              <a:gd name="connsiteY1" fmla="*/ 0 h 1198669"/>
              <a:gd name="connsiteX2" fmla="*/ 1085008 w 1323133"/>
              <a:gd name="connsiteY2" fmla="*/ 817669 h 1198669"/>
              <a:gd name="connsiteX3" fmla="*/ 0 w 1323133"/>
              <a:gd name="connsiteY3" fmla="*/ 1198669 h 1198669"/>
              <a:gd name="connsiteX4" fmla="*/ 0 w 1323133"/>
              <a:gd name="connsiteY4" fmla="*/ 0 h 1198669"/>
              <a:gd name="connsiteX0" fmla="*/ 47625 w 1370758"/>
              <a:gd name="connsiteY0" fmla="*/ 0 h 827194"/>
              <a:gd name="connsiteX1" fmla="*/ 1370758 w 1370758"/>
              <a:gd name="connsiteY1" fmla="*/ 0 h 827194"/>
              <a:gd name="connsiteX2" fmla="*/ 1132633 w 1370758"/>
              <a:gd name="connsiteY2" fmla="*/ 817669 h 827194"/>
              <a:gd name="connsiteX3" fmla="*/ 0 w 1370758"/>
              <a:gd name="connsiteY3" fmla="*/ 827194 h 827194"/>
              <a:gd name="connsiteX4" fmla="*/ 47625 w 1370758"/>
              <a:gd name="connsiteY4" fmla="*/ 0 h 827194"/>
              <a:gd name="connsiteX0" fmla="*/ 47625 w 1370758"/>
              <a:gd name="connsiteY0" fmla="*/ 0 h 836719"/>
              <a:gd name="connsiteX1" fmla="*/ 1370758 w 1370758"/>
              <a:gd name="connsiteY1" fmla="*/ 0 h 836719"/>
              <a:gd name="connsiteX2" fmla="*/ 875458 w 1370758"/>
              <a:gd name="connsiteY2" fmla="*/ 836719 h 836719"/>
              <a:gd name="connsiteX3" fmla="*/ 0 w 1370758"/>
              <a:gd name="connsiteY3" fmla="*/ 827194 h 836719"/>
              <a:gd name="connsiteX4" fmla="*/ 47625 w 1370758"/>
              <a:gd name="connsiteY4" fmla="*/ 0 h 83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0758" h="836719">
                <a:moveTo>
                  <a:pt x="47625" y="0"/>
                </a:moveTo>
                <a:lnTo>
                  <a:pt x="1370758" y="0"/>
                </a:lnTo>
                <a:lnTo>
                  <a:pt x="875458" y="836719"/>
                </a:lnTo>
                <a:lnTo>
                  <a:pt x="0" y="827194"/>
                </a:lnTo>
                <a:lnTo>
                  <a:pt x="47625" y="0"/>
                </a:lnTo>
                <a:close/>
              </a:path>
            </a:pathLst>
          </a:custGeom>
          <a:solidFill>
            <a:srgbClr val="005A9E"/>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TextBox 28"/>
          <p:cNvSpPr txBox="1"/>
          <p:nvPr/>
        </p:nvSpPr>
        <p:spPr bwMode="auto">
          <a:xfrm>
            <a:off x="635367" y="681036"/>
            <a:ext cx="1587214" cy="413959"/>
          </a:xfrm>
          <a:prstGeom prst="rect">
            <a:avLst/>
          </a:prstGeom>
          <a:noFill/>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80000"/>
              </a:lnSpc>
              <a:spcBef>
                <a:spcPts val="0"/>
              </a:spcBef>
              <a:spcAft>
                <a:spcPts val="0"/>
              </a:spcAft>
              <a:defRPr/>
            </a:pPr>
            <a:r>
              <a:rPr lang="zh-CN" altLang="en-US" sz="2800" b="1" kern="0" dirty="0" smtClean="0">
                <a:ln w="18415" cmpd="sng">
                  <a:noFill/>
                  <a:prstDash val="solid"/>
                </a:ln>
                <a:solidFill>
                  <a:schemeClr val="bg1"/>
                </a:solidFill>
                <a:latin typeface="+mn-ea"/>
              </a:rPr>
              <a:t>前言</a:t>
            </a:r>
            <a:endParaRPr lang="zh-CN" altLang="en-US" sz="2800" b="1" kern="0" dirty="0">
              <a:ln w="18415" cmpd="sng">
                <a:noFill/>
                <a:prstDash val="solid"/>
              </a:ln>
              <a:solidFill>
                <a:schemeClr val="bg1"/>
              </a:solidFill>
              <a:latin typeface="+mn-ea"/>
            </a:endParaRPr>
          </a:p>
        </p:txBody>
      </p:sp>
      <p:sp>
        <p:nvSpPr>
          <p:cNvPr id="74" name="前言"/>
          <p:cNvSpPr>
            <a:spLocks noChangeArrowheads="1"/>
          </p:cNvSpPr>
          <p:nvPr/>
        </p:nvSpPr>
        <p:spPr bwMode="auto">
          <a:xfrm>
            <a:off x="720109" y="1029316"/>
            <a:ext cx="1483951" cy="261582"/>
          </a:xfrm>
          <a:prstGeom prst="rect">
            <a:avLst/>
          </a:prstGeom>
          <a:noFill/>
          <a:ln w="9525">
            <a:noFill/>
            <a:bevel/>
            <a:headEnd/>
            <a:tailEnd/>
          </a:ln>
        </p:spPr>
        <p:txBody>
          <a:bodyPr wrap="square" lIns="91411" tIns="45706" rIns="91411" bIns="45706">
            <a:spAutoFit/>
          </a:bodyPr>
          <a:lstStyle/>
          <a:p>
            <a:pPr algn="ctr"/>
            <a:r>
              <a:rPr lang="en-US" altLang="zh-CN" sz="1100" dirty="0">
                <a:solidFill>
                  <a:schemeClr val="bg1"/>
                </a:solidFill>
                <a:latin typeface="Impact" pitchFamily="34" charset="0"/>
                <a:ea typeface="方正兰亭黑_GBK" pitchFamily="2" charset="-122"/>
                <a:sym typeface="Impact" pitchFamily="34" charset="0"/>
              </a:rPr>
              <a:t>Introduction</a:t>
            </a:r>
            <a:endParaRPr lang="zh-CN" altLang="en-US" sz="900" dirty="0">
              <a:solidFill>
                <a:schemeClr val="bg1"/>
              </a:solidFill>
              <a:latin typeface="Impact" pitchFamily="34" charset="0"/>
              <a:ea typeface="方正兰亭黑_GBK" pitchFamily="2" charset="-122"/>
              <a:sym typeface="Impact" pitchFamily="34" charset="0"/>
            </a:endParaRPr>
          </a:p>
        </p:txBody>
      </p:sp>
      <p:grpSp>
        <p:nvGrpSpPr>
          <p:cNvPr id="80" name="组合 79"/>
          <p:cNvGrpSpPr/>
          <p:nvPr/>
        </p:nvGrpSpPr>
        <p:grpSpPr>
          <a:xfrm>
            <a:off x="3469642" y="4866330"/>
            <a:ext cx="287919" cy="287919"/>
            <a:chOff x="304800" y="673100"/>
            <a:chExt cx="4000500" cy="4000500"/>
          </a:xfrm>
          <a:effectLst>
            <a:outerShdw blurRad="381000" dist="152400" dir="8100000" algn="tr" rotWithShape="0">
              <a:prstClr val="black">
                <a:alpha val="7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2572161"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84" name="组合 83"/>
          <p:cNvGrpSpPr/>
          <p:nvPr/>
        </p:nvGrpSpPr>
        <p:grpSpPr>
          <a:xfrm>
            <a:off x="2856188" y="4533101"/>
            <a:ext cx="656360" cy="636733"/>
            <a:chOff x="304800" y="673100"/>
            <a:chExt cx="4000500" cy="4000500"/>
          </a:xfrm>
          <a:effectLst>
            <a:outerShdw blurRad="317500" dist="1905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774567" y="4866330"/>
            <a:ext cx="287919" cy="287919"/>
            <a:chOff x="304800" y="673100"/>
            <a:chExt cx="4000500" cy="4000500"/>
          </a:xfrm>
          <a:effectLst>
            <a:outerShdw blurRad="381000" dist="152400" dir="8100000" algn="tr" rotWithShape="0">
              <a:prstClr val="black">
                <a:alpha val="7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椭圆 89"/>
          <p:cNvSpPr/>
          <p:nvPr/>
        </p:nvSpPr>
        <p:spPr>
          <a:xfrm>
            <a:off x="3877086"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91" name="组合 90"/>
          <p:cNvGrpSpPr/>
          <p:nvPr/>
        </p:nvGrpSpPr>
        <p:grpSpPr>
          <a:xfrm>
            <a:off x="4161113" y="4533101"/>
            <a:ext cx="656360" cy="636733"/>
            <a:chOff x="304800" y="673100"/>
            <a:chExt cx="4000500" cy="4000500"/>
          </a:xfrm>
          <a:effectLst>
            <a:outerShdw blurRad="317500" dist="1905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椭圆 9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6079492" y="4866330"/>
            <a:ext cx="287919" cy="287919"/>
            <a:chOff x="304800" y="673100"/>
            <a:chExt cx="4000500" cy="4000500"/>
          </a:xfrm>
          <a:effectLst>
            <a:outerShdw blurRad="381000" dist="152400" dir="8100000" algn="tr" rotWithShape="0">
              <a:prstClr val="black">
                <a:alpha val="70000"/>
              </a:prstClr>
            </a:outerShdw>
          </a:effectLst>
        </p:grpSpPr>
        <p:sp>
          <p:nvSpPr>
            <p:cNvPr id="95" name="同心圆 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9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椭圆 96"/>
          <p:cNvSpPr/>
          <p:nvPr/>
        </p:nvSpPr>
        <p:spPr>
          <a:xfrm>
            <a:off x="5182011"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98" name="组合 97"/>
          <p:cNvGrpSpPr/>
          <p:nvPr/>
        </p:nvGrpSpPr>
        <p:grpSpPr>
          <a:xfrm>
            <a:off x="5466038" y="4533101"/>
            <a:ext cx="656360" cy="636733"/>
            <a:chOff x="304800" y="673100"/>
            <a:chExt cx="4000500" cy="4000500"/>
          </a:xfrm>
          <a:effectLst>
            <a:outerShdw blurRad="317500" dist="1905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7356692" y="4866330"/>
            <a:ext cx="287919" cy="287919"/>
            <a:chOff x="304800" y="673100"/>
            <a:chExt cx="4000500" cy="4000500"/>
          </a:xfrm>
          <a:effectLst>
            <a:outerShdw blurRad="381000" dist="152400" dir="8100000" algn="tr" rotWithShape="0">
              <a:prstClr val="black">
                <a:alpha val="7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椭圆 103"/>
          <p:cNvSpPr/>
          <p:nvPr/>
        </p:nvSpPr>
        <p:spPr>
          <a:xfrm>
            <a:off x="6459211"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05" name="组合 104"/>
          <p:cNvGrpSpPr/>
          <p:nvPr/>
        </p:nvGrpSpPr>
        <p:grpSpPr>
          <a:xfrm>
            <a:off x="6743238" y="4533101"/>
            <a:ext cx="656360" cy="636733"/>
            <a:chOff x="304800" y="673100"/>
            <a:chExt cx="4000500" cy="4000500"/>
          </a:xfrm>
          <a:effectLst>
            <a:outerShdw blurRad="317500" dist="1905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椭圆 10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a:off x="8646606" y="4866330"/>
            <a:ext cx="287919" cy="287919"/>
            <a:chOff x="304800" y="673100"/>
            <a:chExt cx="4000500" cy="4000500"/>
          </a:xfrm>
          <a:effectLst>
            <a:outerShdw blurRad="381000" dist="152400" dir="8100000" algn="tr" rotWithShape="0">
              <a:prstClr val="black">
                <a:alpha val="70000"/>
              </a:prstClr>
            </a:outerShdw>
          </a:effectLst>
        </p:grpSpPr>
        <p:sp>
          <p:nvSpPr>
            <p:cNvPr id="109" name="同心圆 1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椭圆 10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椭圆 110"/>
          <p:cNvSpPr/>
          <p:nvPr/>
        </p:nvSpPr>
        <p:spPr>
          <a:xfrm>
            <a:off x="7749125"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12" name="组合 111"/>
          <p:cNvGrpSpPr/>
          <p:nvPr/>
        </p:nvGrpSpPr>
        <p:grpSpPr>
          <a:xfrm>
            <a:off x="8033152" y="4533101"/>
            <a:ext cx="656360" cy="636733"/>
            <a:chOff x="304800" y="673100"/>
            <a:chExt cx="4000500" cy="4000500"/>
          </a:xfrm>
          <a:effectLst>
            <a:outerShdw blurRad="317500" dist="1905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椭圆 1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p:cNvGrpSpPr/>
          <p:nvPr/>
        </p:nvGrpSpPr>
        <p:grpSpPr>
          <a:xfrm>
            <a:off x="2298965" y="4866330"/>
            <a:ext cx="287919" cy="287919"/>
            <a:chOff x="304800" y="673100"/>
            <a:chExt cx="4000500" cy="4000500"/>
          </a:xfrm>
          <a:effectLst>
            <a:outerShdw blurRad="381000" dist="152400" dir="8100000" algn="tr" rotWithShape="0">
              <a:prstClr val="black">
                <a:alpha val="70000"/>
              </a:prstClr>
            </a:outerShdw>
          </a:effectLst>
        </p:grpSpPr>
        <p:sp>
          <p:nvSpPr>
            <p:cNvPr id="116" name="同心圆 1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椭圆 1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8" name="椭圆 117"/>
          <p:cNvSpPr/>
          <p:nvPr/>
        </p:nvSpPr>
        <p:spPr>
          <a:xfrm>
            <a:off x="1378624"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19" name="组合 118"/>
          <p:cNvGrpSpPr/>
          <p:nvPr/>
        </p:nvGrpSpPr>
        <p:grpSpPr>
          <a:xfrm>
            <a:off x="1662651" y="4533101"/>
            <a:ext cx="656360" cy="636733"/>
            <a:chOff x="304800" y="673100"/>
            <a:chExt cx="4000500" cy="4000500"/>
          </a:xfrm>
          <a:effectLst>
            <a:outerShdw blurRad="317500" dist="190500" dir="8100000" algn="tr" rotWithShape="0">
              <a:prstClr val="black">
                <a:alpha val="50000"/>
              </a:prstClr>
            </a:outerShdw>
          </a:effectLst>
        </p:grpSpPr>
        <p:sp>
          <p:nvSpPr>
            <p:cNvPr id="120" name="同心圆 1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椭圆 1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p:cNvGrpSpPr/>
          <p:nvPr/>
        </p:nvGrpSpPr>
        <p:grpSpPr>
          <a:xfrm>
            <a:off x="976297" y="4866330"/>
            <a:ext cx="287919" cy="287919"/>
            <a:chOff x="304800" y="673100"/>
            <a:chExt cx="4000500" cy="4000500"/>
          </a:xfrm>
          <a:effectLst>
            <a:outerShdw blurRad="381000" dist="152400" dir="8100000" algn="tr" rotWithShape="0">
              <a:prstClr val="black">
                <a:alpha val="70000"/>
              </a:prstClr>
            </a:outerShdw>
          </a:effectLst>
        </p:grpSpPr>
        <p:sp>
          <p:nvSpPr>
            <p:cNvPr id="123" name="同心圆 1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椭圆 1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椭圆 131"/>
          <p:cNvSpPr/>
          <p:nvPr/>
        </p:nvSpPr>
        <p:spPr>
          <a:xfrm>
            <a:off x="78816"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33" name="组合 132"/>
          <p:cNvGrpSpPr/>
          <p:nvPr/>
        </p:nvGrpSpPr>
        <p:grpSpPr>
          <a:xfrm>
            <a:off x="362843" y="4533101"/>
            <a:ext cx="656360" cy="636733"/>
            <a:chOff x="304800" y="673100"/>
            <a:chExt cx="4000500" cy="4000500"/>
          </a:xfrm>
          <a:effectLst>
            <a:outerShdw blurRad="317500" dist="190500" dir="8100000" algn="tr" rotWithShape="0">
              <a:prstClr val="black">
                <a:alpha val="50000"/>
              </a:prstClr>
            </a:outerShdw>
          </a:effectLst>
        </p:grpSpPr>
        <p:sp>
          <p:nvSpPr>
            <p:cNvPr id="134" name="同心圆 1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椭圆 1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圆角矩形 64"/>
          <p:cNvSpPr/>
          <p:nvPr/>
        </p:nvSpPr>
        <p:spPr>
          <a:xfrm>
            <a:off x="6204301" y="1133834"/>
            <a:ext cx="1878353" cy="1190556"/>
          </a:xfrm>
          <a:prstGeom prst="round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230457" y="2444364"/>
            <a:ext cx="1878353" cy="1190556"/>
          </a:xfrm>
          <a:prstGeom prst="roundRect">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Picture 3" descr="D:\360data\重要数据\桌面\未标题-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1413" y="1728080"/>
            <a:ext cx="2221995" cy="345048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D:\360data\重要数据\桌面\未标题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697" y="1667948"/>
            <a:ext cx="2293443" cy="350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26361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barn(outVertical)">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down)">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wipe(up)">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anim calcmode="lin" valueType="num">
                                      <p:cBhvr>
                                        <p:cTn id="23" dur="1000" fill="hold"/>
                                        <p:tgtEl>
                                          <p:spTgt spid="128"/>
                                        </p:tgtEl>
                                        <p:attrNameLst>
                                          <p:attrName>ppt_x</p:attrName>
                                        </p:attrNameLst>
                                      </p:cBhvr>
                                      <p:tavLst>
                                        <p:tav tm="0">
                                          <p:val>
                                            <p:strVal val="#ppt_x"/>
                                          </p:val>
                                        </p:tav>
                                        <p:tav tm="100000">
                                          <p:val>
                                            <p:strVal val="#ppt_x"/>
                                          </p:val>
                                        </p:tav>
                                      </p:tavLst>
                                    </p:anim>
                                    <p:anim calcmode="lin" valueType="num">
                                      <p:cBhvr>
                                        <p:cTn id="24" dur="1000" fill="hold"/>
                                        <p:tgtEl>
                                          <p:spTgt spid="128"/>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childTnLst>
                          </p:cTn>
                        </p:par>
                        <p:par>
                          <p:cTn id="29" fill="hold">
                            <p:stCondLst>
                              <p:cond delay="1500"/>
                            </p:stCondLst>
                            <p:childTnLst>
                              <p:par>
                                <p:cTn id="30" presetID="2" presetClass="entr" presetSubtype="4" decel="100000"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500" fill="hold"/>
                                        <p:tgtEl>
                                          <p:spTgt spid="62"/>
                                        </p:tgtEl>
                                        <p:attrNameLst>
                                          <p:attrName>ppt_x</p:attrName>
                                        </p:attrNameLst>
                                      </p:cBhvr>
                                      <p:tavLst>
                                        <p:tav tm="0">
                                          <p:val>
                                            <p:strVal val="#ppt_x"/>
                                          </p:val>
                                        </p:tav>
                                        <p:tav tm="100000">
                                          <p:val>
                                            <p:strVal val="#ppt_x"/>
                                          </p:val>
                                        </p:tav>
                                      </p:tavLst>
                                    </p:anim>
                                    <p:anim calcmode="lin" valueType="num">
                                      <p:cBhvr additive="base">
                                        <p:cTn id="33" dur="500" fill="hold"/>
                                        <p:tgtEl>
                                          <p:spTgt spid="62"/>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500" fill="hold"/>
                                        <p:tgtEl>
                                          <p:spTgt spid="63"/>
                                        </p:tgtEl>
                                        <p:attrNameLst>
                                          <p:attrName>ppt_x</p:attrName>
                                        </p:attrNameLst>
                                      </p:cBhvr>
                                      <p:tavLst>
                                        <p:tav tm="0">
                                          <p:val>
                                            <p:strVal val="#ppt_x"/>
                                          </p:val>
                                        </p:tav>
                                        <p:tav tm="100000">
                                          <p:val>
                                            <p:strVal val="#ppt_x"/>
                                          </p:val>
                                        </p:tav>
                                      </p:tavLst>
                                    </p:anim>
                                    <p:anim calcmode="lin" valueType="num">
                                      <p:cBhvr additive="base">
                                        <p:cTn id="37" dur="500" fill="hold"/>
                                        <p:tgtEl>
                                          <p:spTgt spid="63"/>
                                        </p:tgtEl>
                                        <p:attrNameLst>
                                          <p:attrName>ppt_y</p:attrName>
                                        </p:attrNameLst>
                                      </p:cBhvr>
                                      <p:tavLst>
                                        <p:tav tm="0">
                                          <p:val>
                                            <p:strVal val="1+#ppt_h/2"/>
                                          </p:val>
                                        </p:tav>
                                        <p:tav tm="100000">
                                          <p:val>
                                            <p:strVal val="#ppt_y"/>
                                          </p:val>
                                        </p:tav>
                                      </p:tavLst>
                                    </p:anim>
                                  </p:childTnLst>
                                </p:cTn>
                              </p:par>
                              <p:par>
                                <p:cTn id="38" presetID="63" presetClass="path" presetSubtype="0" fill="hold" nodeType="withEffect">
                                  <p:stCondLst>
                                    <p:cond delay="400"/>
                                  </p:stCondLst>
                                  <p:childTnLst>
                                    <p:animMotion origin="layout" path="M 0 0 L 0.25 0 E" pathEditMode="relative" ptsTypes="">
                                      <p:cBhvr>
                                        <p:cTn id="39" dur="500" fill="hold"/>
                                        <p:tgtEl>
                                          <p:spTgt spid="62"/>
                                        </p:tgtEl>
                                        <p:attrNameLst>
                                          <p:attrName>ppt_x</p:attrName>
                                          <p:attrName>ppt_y</p:attrName>
                                        </p:attrNameLst>
                                      </p:cBhvr>
                                    </p:animMotion>
                                  </p:childTnLst>
                                </p:cTn>
                              </p:par>
                              <p:par>
                                <p:cTn id="40" presetID="35" presetClass="path" presetSubtype="0" fill="hold" nodeType="withEffect">
                                  <p:stCondLst>
                                    <p:cond delay="500"/>
                                  </p:stCondLst>
                                  <p:childTnLst>
                                    <p:animMotion origin="layout" path="M 0 0 L -0.25 0 E" pathEditMode="relative" ptsTypes="">
                                      <p:cBhvr>
                                        <p:cTn id="41" dur="500" fill="hold"/>
                                        <p:tgtEl>
                                          <p:spTgt spid="63"/>
                                        </p:tgtEl>
                                        <p:attrNameLst>
                                          <p:attrName>ppt_x</p:attrName>
                                          <p:attrName>ppt_y</p:attrName>
                                        </p:attrNameLst>
                                      </p:cBhvr>
                                    </p:animMotion>
                                  </p:childTnLst>
                                </p:cTn>
                              </p:par>
                            </p:childTnLst>
                          </p:cTn>
                        </p:par>
                        <p:par>
                          <p:cTn id="42" fill="hold">
                            <p:stCondLst>
                              <p:cond delay="2500"/>
                            </p:stCondLst>
                            <p:childTnLst>
                              <p:par>
                                <p:cTn id="43" presetID="10" presetClass="exit" presetSubtype="0" fill="hold" nodeType="afterEffect">
                                  <p:stCondLst>
                                    <p:cond delay="0"/>
                                  </p:stCondLst>
                                  <p:childTnLst>
                                    <p:animEffect transition="out" filter="fade">
                                      <p:cBhvr>
                                        <p:cTn id="44" dur="300"/>
                                        <p:tgtEl>
                                          <p:spTgt spid="63"/>
                                        </p:tgtEl>
                                      </p:cBhvr>
                                    </p:animEffect>
                                    <p:set>
                                      <p:cBhvr>
                                        <p:cTn id="45" dur="1" fill="hold">
                                          <p:stCondLst>
                                            <p:cond delay="299"/>
                                          </p:stCondLst>
                                        </p:cTn>
                                        <p:tgtEl>
                                          <p:spTgt spid="6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300"/>
                                        <p:tgtEl>
                                          <p:spTgt spid="62"/>
                                        </p:tgtEl>
                                      </p:cBhvr>
                                    </p:animEffect>
                                    <p:set>
                                      <p:cBhvr>
                                        <p:cTn id="48" dur="1" fill="hold">
                                          <p:stCondLst>
                                            <p:cond delay="299"/>
                                          </p:stCondLst>
                                        </p:cTn>
                                        <p:tgtEl>
                                          <p:spTgt spid="62"/>
                                        </p:tgtEl>
                                        <p:attrNameLst>
                                          <p:attrName>style.visibility</p:attrName>
                                        </p:attrNameLst>
                                      </p:cBhvr>
                                      <p:to>
                                        <p:strVal val="hidden"/>
                                      </p:to>
                                    </p:set>
                                  </p:childTnLst>
                                </p:cTn>
                              </p:par>
                              <p:par>
                                <p:cTn id="49" presetID="16" presetClass="entr" presetSubtype="37" fill="hold" grpId="0" nodeType="withEffect">
                                  <p:stCondLst>
                                    <p:cond delay="0"/>
                                  </p:stCondLst>
                                  <p:childTnLst>
                                    <p:set>
                                      <p:cBhvr>
                                        <p:cTn id="50" dur="1" fill="hold">
                                          <p:stCondLst>
                                            <p:cond delay="0"/>
                                          </p:stCondLst>
                                        </p:cTn>
                                        <p:tgtEl>
                                          <p:spTgt spid="129"/>
                                        </p:tgtEl>
                                        <p:attrNameLst>
                                          <p:attrName>style.visibility</p:attrName>
                                        </p:attrNameLst>
                                      </p:cBhvr>
                                      <p:to>
                                        <p:strVal val="visible"/>
                                      </p:to>
                                    </p:set>
                                    <p:animEffect transition="in" filter="barn(outVertical)">
                                      <p:cBhvr>
                                        <p:cTn id="51" dur="500"/>
                                        <p:tgtEl>
                                          <p:spTgt spid="129"/>
                                        </p:tgtEl>
                                      </p:cBhvr>
                                    </p:animEffect>
                                  </p:childTnLst>
                                </p:cTn>
                              </p:par>
                            </p:childTnLst>
                          </p:cTn>
                        </p:par>
                        <p:par>
                          <p:cTn id="52" fill="hold">
                            <p:stCondLst>
                              <p:cond delay="3000"/>
                            </p:stCondLst>
                            <p:childTnLst>
                              <p:par>
                                <p:cTn id="53" presetID="42" presetClass="entr" presetSubtype="0" fill="hold" grpId="0" nodeType="after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1000"/>
                                        <p:tgtEl>
                                          <p:spTgt spid="65"/>
                                        </p:tgtEl>
                                      </p:cBhvr>
                                    </p:animEffect>
                                    <p:anim calcmode="lin" valueType="num">
                                      <p:cBhvr>
                                        <p:cTn id="56" dur="1000" fill="hold"/>
                                        <p:tgtEl>
                                          <p:spTgt spid="65"/>
                                        </p:tgtEl>
                                        <p:attrNameLst>
                                          <p:attrName>ppt_x</p:attrName>
                                        </p:attrNameLst>
                                      </p:cBhvr>
                                      <p:tavLst>
                                        <p:tav tm="0">
                                          <p:val>
                                            <p:strVal val="#ppt_x"/>
                                          </p:val>
                                        </p:tav>
                                        <p:tav tm="100000">
                                          <p:val>
                                            <p:strVal val="#ppt_x"/>
                                          </p:val>
                                        </p:tav>
                                      </p:tavLst>
                                    </p:anim>
                                    <p:anim calcmode="lin" valueType="num">
                                      <p:cBhvr>
                                        <p:cTn id="57" dur="1000" fill="hold"/>
                                        <p:tgtEl>
                                          <p:spTgt spid="65"/>
                                        </p:tgtEl>
                                        <p:attrNameLst>
                                          <p:attrName>ppt_y</p:attrName>
                                        </p:attrNameLst>
                                      </p:cBhvr>
                                      <p:tavLst>
                                        <p:tav tm="0">
                                          <p:val>
                                            <p:strVal val="#ppt_y+.1"/>
                                          </p:val>
                                        </p:tav>
                                        <p:tav tm="100000">
                                          <p:val>
                                            <p:strVal val="#ppt_y"/>
                                          </p:val>
                                        </p:tav>
                                      </p:tavLst>
                                    </p:anim>
                                  </p:childTnLst>
                                </p:cTn>
                              </p:par>
                            </p:childTnLst>
                          </p:cTn>
                        </p:par>
                        <p:par>
                          <p:cTn id="58" fill="hold">
                            <p:stCondLst>
                              <p:cond delay="4000"/>
                            </p:stCondLst>
                            <p:childTnLst>
                              <p:par>
                                <p:cTn id="59" presetID="42" presetClass="entr" presetSubtype="0" fill="hold" grpId="0" nodeType="after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1000"/>
                                        <p:tgtEl>
                                          <p:spTgt spid="66"/>
                                        </p:tgtEl>
                                      </p:cBhvr>
                                    </p:animEffect>
                                    <p:anim calcmode="lin" valueType="num">
                                      <p:cBhvr>
                                        <p:cTn id="62" dur="1000" fill="hold"/>
                                        <p:tgtEl>
                                          <p:spTgt spid="66"/>
                                        </p:tgtEl>
                                        <p:attrNameLst>
                                          <p:attrName>ppt_x</p:attrName>
                                        </p:attrNameLst>
                                      </p:cBhvr>
                                      <p:tavLst>
                                        <p:tav tm="0">
                                          <p:val>
                                            <p:strVal val="#ppt_x"/>
                                          </p:val>
                                        </p:tav>
                                        <p:tav tm="100000">
                                          <p:val>
                                            <p:strVal val="#ppt_x"/>
                                          </p:val>
                                        </p:tav>
                                      </p:tavLst>
                                    </p:anim>
                                    <p:anim calcmode="lin" valueType="num">
                                      <p:cBhvr>
                                        <p:cTn id="63" dur="1000" fill="hold"/>
                                        <p:tgtEl>
                                          <p:spTgt spid="66"/>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2" presetClass="entr" presetSubtype="9" fill="hold" grpId="0" nodeType="afterEffect">
                                  <p:stCondLst>
                                    <p:cond delay="0"/>
                                  </p:stCondLst>
                                  <p:childTnLst>
                                    <p:set>
                                      <p:cBhvr>
                                        <p:cTn id="66" dur="1" fill="hold">
                                          <p:stCondLst>
                                            <p:cond delay="0"/>
                                          </p:stCondLst>
                                        </p:cTn>
                                        <p:tgtEl>
                                          <p:spTgt spid="132"/>
                                        </p:tgtEl>
                                        <p:attrNameLst>
                                          <p:attrName>style.visibility</p:attrName>
                                        </p:attrNameLst>
                                      </p:cBhvr>
                                      <p:to>
                                        <p:strVal val="visible"/>
                                      </p:to>
                                    </p:set>
                                    <p:anim calcmode="lin" valueType="num">
                                      <p:cBhvr additive="base">
                                        <p:cTn id="67" dur="100" fill="hold"/>
                                        <p:tgtEl>
                                          <p:spTgt spid="132"/>
                                        </p:tgtEl>
                                        <p:attrNameLst>
                                          <p:attrName>ppt_x</p:attrName>
                                        </p:attrNameLst>
                                      </p:cBhvr>
                                      <p:tavLst>
                                        <p:tav tm="0">
                                          <p:val>
                                            <p:strVal val="0-#ppt_w/2"/>
                                          </p:val>
                                        </p:tav>
                                        <p:tav tm="100000">
                                          <p:val>
                                            <p:strVal val="#ppt_x"/>
                                          </p:val>
                                        </p:tav>
                                      </p:tavLst>
                                    </p:anim>
                                    <p:anim calcmode="lin" valueType="num">
                                      <p:cBhvr additive="base">
                                        <p:cTn id="68" dur="100" fill="hold"/>
                                        <p:tgtEl>
                                          <p:spTgt spid="132"/>
                                        </p:tgtEl>
                                        <p:attrNameLst>
                                          <p:attrName>ppt_y</p:attrName>
                                        </p:attrNameLst>
                                      </p:cBhvr>
                                      <p:tavLst>
                                        <p:tav tm="0">
                                          <p:val>
                                            <p:strVal val="0-#ppt_h/2"/>
                                          </p:val>
                                        </p:tav>
                                        <p:tav tm="100000">
                                          <p:val>
                                            <p:strVal val="#ppt_y"/>
                                          </p:val>
                                        </p:tav>
                                      </p:tavLst>
                                    </p:anim>
                                  </p:childTnLst>
                                </p:cTn>
                              </p:par>
                            </p:childTnLst>
                          </p:cTn>
                        </p:par>
                        <p:par>
                          <p:cTn id="69" fill="hold">
                            <p:stCondLst>
                              <p:cond delay="5100"/>
                            </p:stCondLst>
                            <p:childTnLst>
                              <p:par>
                                <p:cTn id="70" presetID="2" presetClass="entr" presetSubtype="9" fill="hold" nodeType="afterEffect">
                                  <p:stCondLst>
                                    <p:cond delay="0"/>
                                  </p:stCondLst>
                                  <p:childTnLst>
                                    <p:set>
                                      <p:cBhvr>
                                        <p:cTn id="71" dur="1" fill="hold">
                                          <p:stCondLst>
                                            <p:cond delay="0"/>
                                          </p:stCondLst>
                                        </p:cTn>
                                        <p:tgtEl>
                                          <p:spTgt spid="133"/>
                                        </p:tgtEl>
                                        <p:attrNameLst>
                                          <p:attrName>style.visibility</p:attrName>
                                        </p:attrNameLst>
                                      </p:cBhvr>
                                      <p:to>
                                        <p:strVal val="visible"/>
                                      </p:to>
                                    </p:set>
                                    <p:anim calcmode="lin" valueType="num">
                                      <p:cBhvr additive="base">
                                        <p:cTn id="72" dur="100" fill="hold"/>
                                        <p:tgtEl>
                                          <p:spTgt spid="133"/>
                                        </p:tgtEl>
                                        <p:attrNameLst>
                                          <p:attrName>ppt_x</p:attrName>
                                        </p:attrNameLst>
                                      </p:cBhvr>
                                      <p:tavLst>
                                        <p:tav tm="0">
                                          <p:val>
                                            <p:strVal val="0-#ppt_w/2"/>
                                          </p:val>
                                        </p:tav>
                                        <p:tav tm="100000">
                                          <p:val>
                                            <p:strVal val="#ppt_x"/>
                                          </p:val>
                                        </p:tav>
                                      </p:tavLst>
                                    </p:anim>
                                    <p:anim calcmode="lin" valueType="num">
                                      <p:cBhvr additive="base">
                                        <p:cTn id="73" dur="100" fill="hold"/>
                                        <p:tgtEl>
                                          <p:spTgt spid="133"/>
                                        </p:tgtEl>
                                        <p:attrNameLst>
                                          <p:attrName>ppt_y</p:attrName>
                                        </p:attrNameLst>
                                      </p:cBhvr>
                                      <p:tavLst>
                                        <p:tav tm="0">
                                          <p:val>
                                            <p:strVal val="0-#ppt_h/2"/>
                                          </p:val>
                                        </p:tav>
                                        <p:tav tm="100000">
                                          <p:val>
                                            <p:strVal val="#ppt_y"/>
                                          </p:val>
                                        </p:tav>
                                      </p:tavLst>
                                    </p:anim>
                                  </p:childTnLst>
                                </p:cTn>
                              </p:par>
                            </p:childTnLst>
                          </p:cTn>
                        </p:par>
                        <p:par>
                          <p:cTn id="74" fill="hold">
                            <p:stCondLst>
                              <p:cond delay="5200"/>
                            </p:stCondLst>
                            <p:childTnLst>
                              <p:par>
                                <p:cTn id="75" presetID="2" presetClass="entr" presetSubtype="9" fill="hold" nodeType="afterEffect">
                                  <p:stCondLst>
                                    <p:cond delay="0"/>
                                  </p:stCondLst>
                                  <p:childTnLst>
                                    <p:set>
                                      <p:cBhvr>
                                        <p:cTn id="76" dur="1" fill="hold">
                                          <p:stCondLst>
                                            <p:cond delay="0"/>
                                          </p:stCondLst>
                                        </p:cTn>
                                        <p:tgtEl>
                                          <p:spTgt spid="122"/>
                                        </p:tgtEl>
                                        <p:attrNameLst>
                                          <p:attrName>style.visibility</p:attrName>
                                        </p:attrNameLst>
                                      </p:cBhvr>
                                      <p:to>
                                        <p:strVal val="visible"/>
                                      </p:to>
                                    </p:set>
                                    <p:anim calcmode="lin" valueType="num">
                                      <p:cBhvr additive="base">
                                        <p:cTn id="77" dur="100" fill="hold"/>
                                        <p:tgtEl>
                                          <p:spTgt spid="122"/>
                                        </p:tgtEl>
                                        <p:attrNameLst>
                                          <p:attrName>ppt_x</p:attrName>
                                        </p:attrNameLst>
                                      </p:cBhvr>
                                      <p:tavLst>
                                        <p:tav tm="0">
                                          <p:val>
                                            <p:strVal val="0-#ppt_w/2"/>
                                          </p:val>
                                        </p:tav>
                                        <p:tav tm="100000">
                                          <p:val>
                                            <p:strVal val="#ppt_x"/>
                                          </p:val>
                                        </p:tav>
                                      </p:tavLst>
                                    </p:anim>
                                    <p:anim calcmode="lin" valueType="num">
                                      <p:cBhvr additive="base">
                                        <p:cTn id="78" dur="100" fill="hold"/>
                                        <p:tgtEl>
                                          <p:spTgt spid="122"/>
                                        </p:tgtEl>
                                        <p:attrNameLst>
                                          <p:attrName>ppt_y</p:attrName>
                                        </p:attrNameLst>
                                      </p:cBhvr>
                                      <p:tavLst>
                                        <p:tav tm="0">
                                          <p:val>
                                            <p:strVal val="0-#ppt_h/2"/>
                                          </p:val>
                                        </p:tav>
                                        <p:tav tm="100000">
                                          <p:val>
                                            <p:strVal val="#ppt_y"/>
                                          </p:val>
                                        </p:tav>
                                      </p:tavLst>
                                    </p:anim>
                                  </p:childTnLst>
                                </p:cTn>
                              </p:par>
                            </p:childTnLst>
                          </p:cTn>
                        </p:par>
                        <p:par>
                          <p:cTn id="79" fill="hold">
                            <p:stCondLst>
                              <p:cond delay="5300"/>
                            </p:stCondLst>
                            <p:childTnLst>
                              <p:par>
                                <p:cTn id="80" presetID="2" presetClass="entr" presetSubtype="9" fill="hold" grpId="0" nodeType="afterEffect">
                                  <p:stCondLst>
                                    <p:cond delay="0"/>
                                  </p:stCondLst>
                                  <p:childTnLst>
                                    <p:set>
                                      <p:cBhvr>
                                        <p:cTn id="81" dur="1" fill="hold">
                                          <p:stCondLst>
                                            <p:cond delay="0"/>
                                          </p:stCondLst>
                                        </p:cTn>
                                        <p:tgtEl>
                                          <p:spTgt spid="118"/>
                                        </p:tgtEl>
                                        <p:attrNameLst>
                                          <p:attrName>style.visibility</p:attrName>
                                        </p:attrNameLst>
                                      </p:cBhvr>
                                      <p:to>
                                        <p:strVal val="visible"/>
                                      </p:to>
                                    </p:set>
                                    <p:anim calcmode="lin" valueType="num">
                                      <p:cBhvr additive="base">
                                        <p:cTn id="82" dur="100" fill="hold"/>
                                        <p:tgtEl>
                                          <p:spTgt spid="118"/>
                                        </p:tgtEl>
                                        <p:attrNameLst>
                                          <p:attrName>ppt_x</p:attrName>
                                        </p:attrNameLst>
                                      </p:cBhvr>
                                      <p:tavLst>
                                        <p:tav tm="0">
                                          <p:val>
                                            <p:strVal val="0-#ppt_w/2"/>
                                          </p:val>
                                        </p:tav>
                                        <p:tav tm="100000">
                                          <p:val>
                                            <p:strVal val="#ppt_x"/>
                                          </p:val>
                                        </p:tav>
                                      </p:tavLst>
                                    </p:anim>
                                    <p:anim calcmode="lin" valueType="num">
                                      <p:cBhvr additive="base">
                                        <p:cTn id="83" dur="100" fill="hold"/>
                                        <p:tgtEl>
                                          <p:spTgt spid="118"/>
                                        </p:tgtEl>
                                        <p:attrNameLst>
                                          <p:attrName>ppt_y</p:attrName>
                                        </p:attrNameLst>
                                      </p:cBhvr>
                                      <p:tavLst>
                                        <p:tav tm="0">
                                          <p:val>
                                            <p:strVal val="0-#ppt_h/2"/>
                                          </p:val>
                                        </p:tav>
                                        <p:tav tm="100000">
                                          <p:val>
                                            <p:strVal val="#ppt_y"/>
                                          </p:val>
                                        </p:tav>
                                      </p:tavLst>
                                    </p:anim>
                                  </p:childTnLst>
                                </p:cTn>
                              </p:par>
                            </p:childTnLst>
                          </p:cTn>
                        </p:par>
                        <p:par>
                          <p:cTn id="84" fill="hold">
                            <p:stCondLst>
                              <p:cond delay="5400"/>
                            </p:stCondLst>
                            <p:childTnLst>
                              <p:par>
                                <p:cTn id="85" presetID="2" presetClass="entr" presetSubtype="9" fill="hold" nodeType="afterEffect">
                                  <p:stCondLst>
                                    <p:cond delay="0"/>
                                  </p:stCondLst>
                                  <p:childTnLst>
                                    <p:set>
                                      <p:cBhvr>
                                        <p:cTn id="86" dur="1" fill="hold">
                                          <p:stCondLst>
                                            <p:cond delay="0"/>
                                          </p:stCondLst>
                                        </p:cTn>
                                        <p:tgtEl>
                                          <p:spTgt spid="119"/>
                                        </p:tgtEl>
                                        <p:attrNameLst>
                                          <p:attrName>style.visibility</p:attrName>
                                        </p:attrNameLst>
                                      </p:cBhvr>
                                      <p:to>
                                        <p:strVal val="visible"/>
                                      </p:to>
                                    </p:set>
                                    <p:anim calcmode="lin" valueType="num">
                                      <p:cBhvr additive="base">
                                        <p:cTn id="87" dur="100" fill="hold"/>
                                        <p:tgtEl>
                                          <p:spTgt spid="119"/>
                                        </p:tgtEl>
                                        <p:attrNameLst>
                                          <p:attrName>ppt_x</p:attrName>
                                        </p:attrNameLst>
                                      </p:cBhvr>
                                      <p:tavLst>
                                        <p:tav tm="0">
                                          <p:val>
                                            <p:strVal val="0-#ppt_w/2"/>
                                          </p:val>
                                        </p:tav>
                                        <p:tav tm="100000">
                                          <p:val>
                                            <p:strVal val="#ppt_x"/>
                                          </p:val>
                                        </p:tav>
                                      </p:tavLst>
                                    </p:anim>
                                    <p:anim calcmode="lin" valueType="num">
                                      <p:cBhvr additive="base">
                                        <p:cTn id="88" dur="100" fill="hold"/>
                                        <p:tgtEl>
                                          <p:spTgt spid="119"/>
                                        </p:tgtEl>
                                        <p:attrNameLst>
                                          <p:attrName>ppt_y</p:attrName>
                                        </p:attrNameLst>
                                      </p:cBhvr>
                                      <p:tavLst>
                                        <p:tav tm="0">
                                          <p:val>
                                            <p:strVal val="0-#ppt_h/2"/>
                                          </p:val>
                                        </p:tav>
                                        <p:tav tm="100000">
                                          <p:val>
                                            <p:strVal val="#ppt_y"/>
                                          </p:val>
                                        </p:tav>
                                      </p:tavLst>
                                    </p:anim>
                                  </p:childTnLst>
                                </p:cTn>
                              </p:par>
                            </p:childTnLst>
                          </p:cTn>
                        </p:par>
                        <p:par>
                          <p:cTn id="89" fill="hold">
                            <p:stCondLst>
                              <p:cond delay="5500"/>
                            </p:stCondLst>
                            <p:childTnLst>
                              <p:par>
                                <p:cTn id="90" presetID="2" presetClass="entr" presetSubtype="9" fill="hold" nodeType="afterEffect">
                                  <p:stCondLst>
                                    <p:cond delay="0"/>
                                  </p:stCondLst>
                                  <p:childTnLst>
                                    <p:set>
                                      <p:cBhvr>
                                        <p:cTn id="91" dur="1" fill="hold">
                                          <p:stCondLst>
                                            <p:cond delay="0"/>
                                          </p:stCondLst>
                                        </p:cTn>
                                        <p:tgtEl>
                                          <p:spTgt spid="115"/>
                                        </p:tgtEl>
                                        <p:attrNameLst>
                                          <p:attrName>style.visibility</p:attrName>
                                        </p:attrNameLst>
                                      </p:cBhvr>
                                      <p:to>
                                        <p:strVal val="visible"/>
                                      </p:to>
                                    </p:set>
                                    <p:anim calcmode="lin" valueType="num">
                                      <p:cBhvr additive="base">
                                        <p:cTn id="92" dur="100" fill="hold"/>
                                        <p:tgtEl>
                                          <p:spTgt spid="115"/>
                                        </p:tgtEl>
                                        <p:attrNameLst>
                                          <p:attrName>ppt_x</p:attrName>
                                        </p:attrNameLst>
                                      </p:cBhvr>
                                      <p:tavLst>
                                        <p:tav tm="0">
                                          <p:val>
                                            <p:strVal val="0-#ppt_w/2"/>
                                          </p:val>
                                        </p:tav>
                                        <p:tav tm="100000">
                                          <p:val>
                                            <p:strVal val="#ppt_x"/>
                                          </p:val>
                                        </p:tav>
                                      </p:tavLst>
                                    </p:anim>
                                    <p:anim calcmode="lin" valueType="num">
                                      <p:cBhvr additive="base">
                                        <p:cTn id="93" dur="100" fill="hold"/>
                                        <p:tgtEl>
                                          <p:spTgt spid="115"/>
                                        </p:tgtEl>
                                        <p:attrNameLst>
                                          <p:attrName>ppt_y</p:attrName>
                                        </p:attrNameLst>
                                      </p:cBhvr>
                                      <p:tavLst>
                                        <p:tav tm="0">
                                          <p:val>
                                            <p:strVal val="0-#ppt_h/2"/>
                                          </p:val>
                                        </p:tav>
                                        <p:tav tm="100000">
                                          <p:val>
                                            <p:strVal val="#ppt_y"/>
                                          </p:val>
                                        </p:tav>
                                      </p:tavLst>
                                    </p:anim>
                                  </p:childTnLst>
                                </p:cTn>
                              </p:par>
                            </p:childTnLst>
                          </p:cTn>
                        </p:par>
                        <p:par>
                          <p:cTn id="94" fill="hold">
                            <p:stCondLst>
                              <p:cond delay="5600"/>
                            </p:stCondLst>
                            <p:childTnLst>
                              <p:par>
                                <p:cTn id="95" presetID="2" presetClass="entr" presetSubtype="9" fill="hold" grpId="0" nodeType="afterEffect">
                                  <p:stCondLst>
                                    <p:cond delay="0"/>
                                  </p:stCondLst>
                                  <p:childTnLst>
                                    <p:set>
                                      <p:cBhvr>
                                        <p:cTn id="96" dur="1" fill="hold">
                                          <p:stCondLst>
                                            <p:cond delay="0"/>
                                          </p:stCondLst>
                                        </p:cTn>
                                        <p:tgtEl>
                                          <p:spTgt spid="83"/>
                                        </p:tgtEl>
                                        <p:attrNameLst>
                                          <p:attrName>style.visibility</p:attrName>
                                        </p:attrNameLst>
                                      </p:cBhvr>
                                      <p:to>
                                        <p:strVal val="visible"/>
                                      </p:to>
                                    </p:set>
                                    <p:anim calcmode="lin" valueType="num">
                                      <p:cBhvr additive="base">
                                        <p:cTn id="97" dur="100" fill="hold"/>
                                        <p:tgtEl>
                                          <p:spTgt spid="83"/>
                                        </p:tgtEl>
                                        <p:attrNameLst>
                                          <p:attrName>ppt_x</p:attrName>
                                        </p:attrNameLst>
                                      </p:cBhvr>
                                      <p:tavLst>
                                        <p:tav tm="0">
                                          <p:val>
                                            <p:strVal val="0-#ppt_w/2"/>
                                          </p:val>
                                        </p:tav>
                                        <p:tav tm="100000">
                                          <p:val>
                                            <p:strVal val="#ppt_x"/>
                                          </p:val>
                                        </p:tav>
                                      </p:tavLst>
                                    </p:anim>
                                    <p:anim calcmode="lin" valueType="num">
                                      <p:cBhvr additive="base">
                                        <p:cTn id="98" dur="100" fill="hold"/>
                                        <p:tgtEl>
                                          <p:spTgt spid="83"/>
                                        </p:tgtEl>
                                        <p:attrNameLst>
                                          <p:attrName>ppt_y</p:attrName>
                                        </p:attrNameLst>
                                      </p:cBhvr>
                                      <p:tavLst>
                                        <p:tav tm="0">
                                          <p:val>
                                            <p:strVal val="0-#ppt_h/2"/>
                                          </p:val>
                                        </p:tav>
                                        <p:tav tm="100000">
                                          <p:val>
                                            <p:strVal val="#ppt_y"/>
                                          </p:val>
                                        </p:tav>
                                      </p:tavLst>
                                    </p:anim>
                                  </p:childTnLst>
                                </p:cTn>
                              </p:par>
                            </p:childTnLst>
                          </p:cTn>
                        </p:par>
                        <p:par>
                          <p:cTn id="99" fill="hold">
                            <p:stCondLst>
                              <p:cond delay="5700"/>
                            </p:stCondLst>
                            <p:childTnLst>
                              <p:par>
                                <p:cTn id="100" presetID="2" presetClass="entr" presetSubtype="9" fill="hold" nodeType="afterEffect">
                                  <p:stCondLst>
                                    <p:cond delay="0"/>
                                  </p:stCondLst>
                                  <p:childTnLst>
                                    <p:set>
                                      <p:cBhvr>
                                        <p:cTn id="101" dur="1" fill="hold">
                                          <p:stCondLst>
                                            <p:cond delay="0"/>
                                          </p:stCondLst>
                                        </p:cTn>
                                        <p:tgtEl>
                                          <p:spTgt spid="84"/>
                                        </p:tgtEl>
                                        <p:attrNameLst>
                                          <p:attrName>style.visibility</p:attrName>
                                        </p:attrNameLst>
                                      </p:cBhvr>
                                      <p:to>
                                        <p:strVal val="visible"/>
                                      </p:to>
                                    </p:set>
                                    <p:anim calcmode="lin" valueType="num">
                                      <p:cBhvr additive="base">
                                        <p:cTn id="102" dur="100" fill="hold"/>
                                        <p:tgtEl>
                                          <p:spTgt spid="84"/>
                                        </p:tgtEl>
                                        <p:attrNameLst>
                                          <p:attrName>ppt_x</p:attrName>
                                        </p:attrNameLst>
                                      </p:cBhvr>
                                      <p:tavLst>
                                        <p:tav tm="0">
                                          <p:val>
                                            <p:strVal val="0-#ppt_w/2"/>
                                          </p:val>
                                        </p:tav>
                                        <p:tav tm="100000">
                                          <p:val>
                                            <p:strVal val="#ppt_x"/>
                                          </p:val>
                                        </p:tav>
                                      </p:tavLst>
                                    </p:anim>
                                    <p:anim calcmode="lin" valueType="num">
                                      <p:cBhvr additive="base">
                                        <p:cTn id="103" dur="100" fill="hold"/>
                                        <p:tgtEl>
                                          <p:spTgt spid="84"/>
                                        </p:tgtEl>
                                        <p:attrNameLst>
                                          <p:attrName>ppt_y</p:attrName>
                                        </p:attrNameLst>
                                      </p:cBhvr>
                                      <p:tavLst>
                                        <p:tav tm="0">
                                          <p:val>
                                            <p:strVal val="0-#ppt_h/2"/>
                                          </p:val>
                                        </p:tav>
                                        <p:tav tm="100000">
                                          <p:val>
                                            <p:strVal val="#ppt_y"/>
                                          </p:val>
                                        </p:tav>
                                      </p:tavLst>
                                    </p:anim>
                                  </p:childTnLst>
                                </p:cTn>
                              </p:par>
                            </p:childTnLst>
                          </p:cTn>
                        </p:par>
                        <p:par>
                          <p:cTn id="104" fill="hold">
                            <p:stCondLst>
                              <p:cond delay="5800"/>
                            </p:stCondLst>
                            <p:childTnLst>
                              <p:par>
                                <p:cTn id="105" presetID="2" presetClass="entr" presetSubtype="9" fill="hold" nodeType="afterEffect">
                                  <p:stCondLst>
                                    <p:cond delay="0"/>
                                  </p:stCondLst>
                                  <p:childTnLst>
                                    <p:set>
                                      <p:cBhvr>
                                        <p:cTn id="106" dur="1" fill="hold">
                                          <p:stCondLst>
                                            <p:cond delay="0"/>
                                          </p:stCondLst>
                                        </p:cTn>
                                        <p:tgtEl>
                                          <p:spTgt spid="80"/>
                                        </p:tgtEl>
                                        <p:attrNameLst>
                                          <p:attrName>style.visibility</p:attrName>
                                        </p:attrNameLst>
                                      </p:cBhvr>
                                      <p:to>
                                        <p:strVal val="visible"/>
                                      </p:to>
                                    </p:set>
                                    <p:anim calcmode="lin" valueType="num">
                                      <p:cBhvr additive="base">
                                        <p:cTn id="107" dur="100" fill="hold"/>
                                        <p:tgtEl>
                                          <p:spTgt spid="80"/>
                                        </p:tgtEl>
                                        <p:attrNameLst>
                                          <p:attrName>ppt_x</p:attrName>
                                        </p:attrNameLst>
                                      </p:cBhvr>
                                      <p:tavLst>
                                        <p:tav tm="0">
                                          <p:val>
                                            <p:strVal val="0-#ppt_w/2"/>
                                          </p:val>
                                        </p:tav>
                                        <p:tav tm="100000">
                                          <p:val>
                                            <p:strVal val="#ppt_x"/>
                                          </p:val>
                                        </p:tav>
                                      </p:tavLst>
                                    </p:anim>
                                    <p:anim calcmode="lin" valueType="num">
                                      <p:cBhvr additive="base">
                                        <p:cTn id="108" dur="100" fill="hold"/>
                                        <p:tgtEl>
                                          <p:spTgt spid="80"/>
                                        </p:tgtEl>
                                        <p:attrNameLst>
                                          <p:attrName>ppt_y</p:attrName>
                                        </p:attrNameLst>
                                      </p:cBhvr>
                                      <p:tavLst>
                                        <p:tav tm="0">
                                          <p:val>
                                            <p:strVal val="0-#ppt_h/2"/>
                                          </p:val>
                                        </p:tav>
                                        <p:tav tm="100000">
                                          <p:val>
                                            <p:strVal val="#ppt_y"/>
                                          </p:val>
                                        </p:tav>
                                      </p:tavLst>
                                    </p:anim>
                                  </p:childTnLst>
                                </p:cTn>
                              </p:par>
                            </p:childTnLst>
                          </p:cTn>
                        </p:par>
                        <p:par>
                          <p:cTn id="109" fill="hold">
                            <p:stCondLst>
                              <p:cond delay="5900"/>
                            </p:stCondLst>
                            <p:childTnLst>
                              <p:par>
                                <p:cTn id="110" presetID="2" presetClass="entr" presetSubtype="9" fill="hold" grpId="0" nodeType="afterEffect">
                                  <p:stCondLst>
                                    <p:cond delay="0"/>
                                  </p:stCondLst>
                                  <p:childTnLst>
                                    <p:set>
                                      <p:cBhvr>
                                        <p:cTn id="111" dur="1" fill="hold">
                                          <p:stCondLst>
                                            <p:cond delay="0"/>
                                          </p:stCondLst>
                                        </p:cTn>
                                        <p:tgtEl>
                                          <p:spTgt spid="90"/>
                                        </p:tgtEl>
                                        <p:attrNameLst>
                                          <p:attrName>style.visibility</p:attrName>
                                        </p:attrNameLst>
                                      </p:cBhvr>
                                      <p:to>
                                        <p:strVal val="visible"/>
                                      </p:to>
                                    </p:set>
                                    <p:anim calcmode="lin" valueType="num">
                                      <p:cBhvr additive="base">
                                        <p:cTn id="112" dur="100" fill="hold"/>
                                        <p:tgtEl>
                                          <p:spTgt spid="90"/>
                                        </p:tgtEl>
                                        <p:attrNameLst>
                                          <p:attrName>ppt_x</p:attrName>
                                        </p:attrNameLst>
                                      </p:cBhvr>
                                      <p:tavLst>
                                        <p:tav tm="0">
                                          <p:val>
                                            <p:strVal val="0-#ppt_w/2"/>
                                          </p:val>
                                        </p:tav>
                                        <p:tav tm="100000">
                                          <p:val>
                                            <p:strVal val="#ppt_x"/>
                                          </p:val>
                                        </p:tav>
                                      </p:tavLst>
                                    </p:anim>
                                    <p:anim calcmode="lin" valueType="num">
                                      <p:cBhvr additive="base">
                                        <p:cTn id="113" dur="100" fill="hold"/>
                                        <p:tgtEl>
                                          <p:spTgt spid="90"/>
                                        </p:tgtEl>
                                        <p:attrNameLst>
                                          <p:attrName>ppt_y</p:attrName>
                                        </p:attrNameLst>
                                      </p:cBhvr>
                                      <p:tavLst>
                                        <p:tav tm="0">
                                          <p:val>
                                            <p:strVal val="0-#ppt_h/2"/>
                                          </p:val>
                                        </p:tav>
                                        <p:tav tm="100000">
                                          <p:val>
                                            <p:strVal val="#ppt_y"/>
                                          </p:val>
                                        </p:tav>
                                      </p:tavLst>
                                    </p:anim>
                                  </p:childTnLst>
                                </p:cTn>
                              </p:par>
                            </p:childTnLst>
                          </p:cTn>
                        </p:par>
                        <p:par>
                          <p:cTn id="114" fill="hold">
                            <p:stCondLst>
                              <p:cond delay="6000"/>
                            </p:stCondLst>
                            <p:childTnLst>
                              <p:par>
                                <p:cTn id="115" presetID="2" presetClass="entr" presetSubtype="9" fill="hold" nodeType="afterEffect">
                                  <p:stCondLst>
                                    <p:cond delay="0"/>
                                  </p:stCondLst>
                                  <p:childTnLst>
                                    <p:set>
                                      <p:cBhvr>
                                        <p:cTn id="116" dur="1" fill="hold">
                                          <p:stCondLst>
                                            <p:cond delay="0"/>
                                          </p:stCondLst>
                                        </p:cTn>
                                        <p:tgtEl>
                                          <p:spTgt spid="91"/>
                                        </p:tgtEl>
                                        <p:attrNameLst>
                                          <p:attrName>style.visibility</p:attrName>
                                        </p:attrNameLst>
                                      </p:cBhvr>
                                      <p:to>
                                        <p:strVal val="visible"/>
                                      </p:to>
                                    </p:set>
                                    <p:anim calcmode="lin" valueType="num">
                                      <p:cBhvr additive="base">
                                        <p:cTn id="117" dur="100" fill="hold"/>
                                        <p:tgtEl>
                                          <p:spTgt spid="91"/>
                                        </p:tgtEl>
                                        <p:attrNameLst>
                                          <p:attrName>ppt_x</p:attrName>
                                        </p:attrNameLst>
                                      </p:cBhvr>
                                      <p:tavLst>
                                        <p:tav tm="0">
                                          <p:val>
                                            <p:strVal val="0-#ppt_w/2"/>
                                          </p:val>
                                        </p:tav>
                                        <p:tav tm="100000">
                                          <p:val>
                                            <p:strVal val="#ppt_x"/>
                                          </p:val>
                                        </p:tav>
                                      </p:tavLst>
                                    </p:anim>
                                    <p:anim calcmode="lin" valueType="num">
                                      <p:cBhvr additive="base">
                                        <p:cTn id="118" dur="100" fill="hold"/>
                                        <p:tgtEl>
                                          <p:spTgt spid="91"/>
                                        </p:tgtEl>
                                        <p:attrNameLst>
                                          <p:attrName>ppt_y</p:attrName>
                                        </p:attrNameLst>
                                      </p:cBhvr>
                                      <p:tavLst>
                                        <p:tav tm="0">
                                          <p:val>
                                            <p:strVal val="0-#ppt_h/2"/>
                                          </p:val>
                                        </p:tav>
                                        <p:tav tm="100000">
                                          <p:val>
                                            <p:strVal val="#ppt_y"/>
                                          </p:val>
                                        </p:tav>
                                      </p:tavLst>
                                    </p:anim>
                                  </p:childTnLst>
                                </p:cTn>
                              </p:par>
                            </p:childTnLst>
                          </p:cTn>
                        </p:par>
                        <p:par>
                          <p:cTn id="119" fill="hold">
                            <p:stCondLst>
                              <p:cond delay="6100"/>
                            </p:stCondLst>
                            <p:childTnLst>
                              <p:par>
                                <p:cTn id="120" presetID="2" presetClass="entr" presetSubtype="9" fill="hold" nodeType="afterEffect">
                                  <p:stCondLst>
                                    <p:cond delay="0"/>
                                  </p:stCondLst>
                                  <p:childTnLst>
                                    <p:set>
                                      <p:cBhvr>
                                        <p:cTn id="121" dur="1" fill="hold">
                                          <p:stCondLst>
                                            <p:cond delay="0"/>
                                          </p:stCondLst>
                                        </p:cTn>
                                        <p:tgtEl>
                                          <p:spTgt spid="87"/>
                                        </p:tgtEl>
                                        <p:attrNameLst>
                                          <p:attrName>style.visibility</p:attrName>
                                        </p:attrNameLst>
                                      </p:cBhvr>
                                      <p:to>
                                        <p:strVal val="visible"/>
                                      </p:to>
                                    </p:set>
                                    <p:anim calcmode="lin" valueType="num">
                                      <p:cBhvr additive="base">
                                        <p:cTn id="122" dur="100" fill="hold"/>
                                        <p:tgtEl>
                                          <p:spTgt spid="87"/>
                                        </p:tgtEl>
                                        <p:attrNameLst>
                                          <p:attrName>ppt_x</p:attrName>
                                        </p:attrNameLst>
                                      </p:cBhvr>
                                      <p:tavLst>
                                        <p:tav tm="0">
                                          <p:val>
                                            <p:strVal val="0-#ppt_w/2"/>
                                          </p:val>
                                        </p:tav>
                                        <p:tav tm="100000">
                                          <p:val>
                                            <p:strVal val="#ppt_x"/>
                                          </p:val>
                                        </p:tav>
                                      </p:tavLst>
                                    </p:anim>
                                    <p:anim calcmode="lin" valueType="num">
                                      <p:cBhvr additive="base">
                                        <p:cTn id="123" dur="100" fill="hold"/>
                                        <p:tgtEl>
                                          <p:spTgt spid="87"/>
                                        </p:tgtEl>
                                        <p:attrNameLst>
                                          <p:attrName>ppt_y</p:attrName>
                                        </p:attrNameLst>
                                      </p:cBhvr>
                                      <p:tavLst>
                                        <p:tav tm="0">
                                          <p:val>
                                            <p:strVal val="0-#ppt_h/2"/>
                                          </p:val>
                                        </p:tav>
                                        <p:tav tm="100000">
                                          <p:val>
                                            <p:strVal val="#ppt_y"/>
                                          </p:val>
                                        </p:tav>
                                      </p:tavLst>
                                    </p:anim>
                                  </p:childTnLst>
                                </p:cTn>
                              </p:par>
                            </p:childTnLst>
                          </p:cTn>
                        </p:par>
                        <p:par>
                          <p:cTn id="124" fill="hold">
                            <p:stCondLst>
                              <p:cond delay="6200"/>
                            </p:stCondLst>
                            <p:childTnLst>
                              <p:par>
                                <p:cTn id="125" presetID="2" presetClass="entr" presetSubtype="9" fill="hold" grpId="0" nodeType="afterEffect">
                                  <p:stCondLst>
                                    <p:cond delay="0"/>
                                  </p:stCondLst>
                                  <p:childTnLst>
                                    <p:set>
                                      <p:cBhvr>
                                        <p:cTn id="126" dur="1" fill="hold">
                                          <p:stCondLst>
                                            <p:cond delay="0"/>
                                          </p:stCondLst>
                                        </p:cTn>
                                        <p:tgtEl>
                                          <p:spTgt spid="97"/>
                                        </p:tgtEl>
                                        <p:attrNameLst>
                                          <p:attrName>style.visibility</p:attrName>
                                        </p:attrNameLst>
                                      </p:cBhvr>
                                      <p:to>
                                        <p:strVal val="visible"/>
                                      </p:to>
                                    </p:set>
                                    <p:anim calcmode="lin" valueType="num">
                                      <p:cBhvr additive="base">
                                        <p:cTn id="127" dur="100" fill="hold"/>
                                        <p:tgtEl>
                                          <p:spTgt spid="97"/>
                                        </p:tgtEl>
                                        <p:attrNameLst>
                                          <p:attrName>ppt_x</p:attrName>
                                        </p:attrNameLst>
                                      </p:cBhvr>
                                      <p:tavLst>
                                        <p:tav tm="0">
                                          <p:val>
                                            <p:strVal val="0-#ppt_w/2"/>
                                          </p:val>
                                        </p:tav>
                                        <p:tav tm="100000">
                                          <p:val>
                                            <p:strVal val="#ppt_x"/>
                                          </p:val>
                                        </p:tav>
                                      </p:tavLst>
                                    </p:anim>
                                    <p:anim calcmode="lin" valueType="num">
                                      <p:cBhvr additive="base">
                                        <p:cTn id="128" dur="100" fill="hold"/>
                                        <p:tgtEl>
                                          <p:spTgt spid="97"/>
                                        </p:tgtEl>
                                        <p:attrNameLst>
                                          <p:attrName>ppt_y</p:attrName>
                                        </p:attrNameLst>
                                      </p:cBhvr>
                                      <p:tavLst>
                                        <p:tav tm="0">
                                          <p:val>
                                            <p:strVal val="0-#ppt_h/2"/>
                                          </p:val>
                                        </p:tav>
                                        <p:tav tm="100000">
                                          <p:val>
                                            <p:strVal val="#ppt_y"/>
                                          </p:val>
                                        </p:tav>
                                      </p:tavLst>
                                    </p:anim>
                                  </p:childTnLst>
                                </p:cTn>
                              </p:par>
                            </p:childTnLst>
                          </p:cTn>
                        </p:par>
                        <p:par>
                          <p:cTn id="129" fill="hold">
                            <p:stCondLst>
                              <p:cond delay="6300"/>
                            </p:stCondLst>
                            <p:childTnLst>
                              <p:par>
                                <p:cTn id="130" presetID="2" presetClass="entr" presetSubtype="9" fill="hold" nodeType="afterEffect">
                                  <p:stCondLst>
                                    <p:cond delay="0"/>
                                  </p:stCondLst>
                                  <p:childTnLst>
                                    <p:set>
                                      <p:cBhvr>
                                        <p:cTn id="131" dur="1" fill="hold">
                                          <p:stCondLst>
                                            <p:cond delay="0"/>
                                          </p:stCondLst>
                                        </p:cTn>
                                        <p:tgtEl>
                                          <p:spTgt spid="98"/>
                                        </p:tgtEl>
                                        <p:attrNameLst>
                                          <p:attrName>style.visibility</p:attrName>
                                        </p:attrNameLst>
                                      </p:cBhvr>
                                      <p:to>
                                        <p:strVal val="visible"/>
                                      </p:to>
                                    </p:set>
                                    <p:anim calcmode="lin" valueType="num">
                                      <p:cBhvr additive="base">
                                        <p:cTn id="132" dur="100" fill="hold"/>
                                        <p:tgtEl>
                                          <p:spTgt spid="98"/>
                                        </p:tgtEl>
                                        <p:attrNameLst>
                                          <p:attrName>ppt_x</p:attrName>
                                        </p:attrNameLst>
                                      </p:cBhvr>
                                      <p:tavLst>
                                        <p:tav tm="0">
                                          <p:val>
                                            <p:strVal val="0-#ppt_w/2"/>
                                          </p:val>
                                        </p:tav>
                                        <p:tav tm="100000">
                                          <p:val>
                                            <p:strVal val="#ppt_x"/>
                                          </p:val>
                                        </p:tav>
                                      </p:tavLst>
                                    </p:anim>
                                    <p:anim calcmode="lin" valueType="num">
                                      <p:cBhvr additive="base">
                                        <p:cTn id="133" dur="100" fill="hold"/>
                                        <p:tgtEl>
                                          <p:spTgt spid="98"/>
                                        </p:tgtEl>
                                        <p:attrNameLst>
                                          <p:attrName>ppt_y</p:attrName>
                                        </p:attrNameLst>
                                      </p:cBhvr>
                                      <p:tavLst>
                                        <p:tav tm="0">
                                          <p:val>
                                            <p:strVal val="0-#ppt_h/2"/>
                                          </p:val>
                                        </p:tav>
                                        <p:tav tm="100000">
                                          <p:val>
                                            <p:strVal val="#ppt_y"/>
                                          </p:val>
                                        </p:tav>
                                      </p:tavLst>
                                    </p:anim>
                                  </p:childTnLst>
                                </p:cTn>
                              </p:par>
                            </p:childTnLst>
                          </p:cTn>
                        </p:par>
                        <p:par>
                          <p:cTn id="134" fill="hold">
                            <p:stCondLst>
                              <p:cond delay="6400"/>
                            </p:stCondLst>
                            <p:childTnLst>
                              <p:par>
                                <p:cTn id="135" presetID="2" presetClass="entr" presetSubtype="9" fill="hold" nodeType="afterEffect">
                                  <p:stCondLst>
                                    <p:cond delay="0"/>
                                  </p:stCondLst>
                                  <p:childTnLst>
                                    <p:set>
                                      <p:cBhvr>
                                        <p:cTn id="136" dur="1" fill="hold">
                                          <p:stCondLst>
                                            <p:cond delay="0"/>
                                          </p:stCondLst>
                                        </p:cTn>
                                        <p:tgtEl>
                                          <p:spTgt spid="94"/>
                                        </p:tgtEl>
                                        <p:attrNameLst>
                                          <p:attrName>style.visibility</p:attrName>
                                        </p:attrNameLst>
                                      </p:cBhvr>
                                      <p:to>
                                        <p:strVal val="visible"/>
                                      </p:to>
                                    </p:set>
                                    <p:anim calcmode="lin" valueType="num">
                                      <p:cBhvr additive="base">
                                        <p:cTn id="137" dur="100" fill="hold"/>
                                        <p:tgtEl>
                                          <p:spTgt spid="94"/>
                                        </p:tgtEl>
                                        <p:attrNameLst>
                                          <p:attrName>ppt_x</p:attrName>
                                        </p:attrNameLst>
                                      </p:cBhvr>
                                      <p:tavLst>
                                        <p:tav tm="0">
                                          <p:val>
                                            <p:strVal val="0-#ppt_w/2"/>
                                          </p:val>
                                        </p:tav>
                                        <p:tav tm="100000">
                                          <p:val>
                                            <p:strVal val="#ppt_x"/>
                                          </p:val>
                                        </p:tav>
                                      </p:tavLst>
                                    </p:anim>
                                    <p:anim calcmode="lin" valueType="num">
                                      <p:cBhvr additive="base">
                                        <p:cTn id="138" dur="100" fill="hold"/>
                                        <p:tgtEl>
                                          <p:spTgt spid="94"/>
                                        </p:tgtEl>
                                        <p:attrNameLst>
                                          <p:attrName>ppt_y</p:attrName>
                                        </p:attrNameLst>
                                      </p:cBhvr>
                                      <p:tavLst>
                                        <p:tav tm="0">
                                          <p:val>
                                            <p:strVal val="0-#ppt_h/2"/>
                                          </p:val>
                                        </p:tav>
                                        <p:tav tm="100000">
                                          <p:val>
                                            <p:strVal val="#ppt_y"/>
                                          </p:val>
                                        </p:tav>
                                      </p:tavLst>
                                    </p:anim>
                                  </p:childTnLst>
                                </p:cTn>
                              </p:par>
                            </p:childTnLst>
                          </p:cTn>
                        </p:par>
                        <p:par>
                          <p:cTn id="139" fill="hold">
                            <p:stCondLst>
                              <p:cond delay="6500"/>
                            </p:stCondLst>
                            <p:childTnLst>
                              <p:par>
                                <p:cTn id="140" presetID="2" presetClass="entr" presetSubtype="9" fill="hold" grpId="0" nodeType="afterEffect">
                                  <p:stCondLst>
                                    <p:cond delay="0"/>
                                  </p:stCondLst>
                                  <p:childTnLst>
                                    <p:set>
                                      <p:cBhvr>
                                        <p:cTn id="141" dur="1" fill="hold">
                                          <p:stCondLst>
                                            <p:cond delay="0"/>
                                          </p:stCondLst>
                                        </p:cTn>
                                        <p:tgtEl>
                                          <p:spTgt spid="104"/>
                                        </p:tgtEl>
                                        <p:attrNameLst>
                                          <p:attrName>style.visibility</p:attrName>
                                        </p:attrNameLst>
                                      </p:cBhvr>
                                      <p:to>
                                        <p:strVal val="visible"/>
                                      </p:to>
                                    </p:set>
                                    <p:anim calcmode="lin" valueType="num">
                                      <p:cBhvr additive="base">
                                        <p:cTn id="142" dur="100" fill="hold"/>
                                        <p:tgtEl>
                                          <p:spTgt spid="104"/>
                                        </p:tgtEl>
                                        <p:attrNameLst>
                                          <p:attrName>ppt_x</p:attrName>
                                        </p:attrNameLst>
                                      </p:cBhvr>
                                      <p:tavLst>
                                        <p:tav tm="0">
                                          <p:val>
                                            <p:strVal val="0-#ppt_w/2"/>
                                          </p:val>
                                        </p:tav>
                                        <p:tav tm="100000">
                                          <p:val>
                                            <p:strVal val="#ppt_x"/>
                                          </p:val>
                                        </p:tav>
                                      </p:tavLst>
                                    </p:anim>
                                    <p:anim calcmode="lin" valueType="num">
                                      <p:cBhvr additive="base">
                                        <p:cTn id="143" dur="100" fill="hold"/>
                                        <p:tgtEl>
                                          <p:spTgt spid="104"/>
                                        </p:tgtEl>
                                        <p:attrNameLst>
                                          <p:attrName>ppt_y</p:attrName>
                                        </p:attrNameLst>
                                      </p:cBhvr>
                                      <p:tavLst>
                                        <p:tav tm="0">
                                          <p:val>
                                            <p:strVal val="0-#ppt_h/2"/>
                                          </p:val>
                                        </p:tav>
                                        <p:tav tm="100000">
                                          <p:val>
                                            <p:strVal val="#ppt_y"/>
                                          </p:val>
                                        </p:tav>
                                      </p:tavLst>
                                    </p:anim>
                                  </p:childTnLst>
                                </p:cTn>
                              </p:par>
                            </p:childTnLst>
                          </p:cTn>
                        </p:par>
                        <p:par>
                          <p:cTn id="144" fill="hold">
                            <p:stCondLst>
                              <p:cond delay="6600"/>
                            </p:stCondLst>
                            <p:childTnLst>
                              <p:par>
                                <p:cTn id="145" presetID="2" presetClass="entr" presetSubtype="9" fill="hold" nodeType="afterEffect">
                                  <p:stCondLst>
                                    <p:cond delay="0"/>
                                  </p:stCondLst>
                                  <p:childTnLst>
                                    <p:set>
                                      <p:cBhvr>
                                        <p:cTn id="146" dur="1" fill="hold">
                                          <p:stCondLst>
                                            <p:cond delay="0"/>
                                          </p:stCondLst>
                                        </p:cTn>
                                        <p:tgtEl>
                                          <p:spTgt spid="105"/>
                                        </p:tgtEl>
                                        <p:attrNameLst>
                                          <p:attrName>style.visibility</p:attrName>
                                        </p:attrNameLst>
                                      </p:cBhvr>
                                      <p:to>
                                        <p:strVal val="visible"/>
                                      </p:to>
                                    </p:set>
                                    <p:anim calcmode="lin" valueType="num">
                                      <p:cBhvr additive="base">
                                        <p:cTn id="147" dur="100" fill="hold"/>
                                        <p:tgtEl>
                                          <p:spTgt spid="105"/>
                                        </p:tgtEl>
                                        <p:attrNameLst>
                                          <p:attrName>ppt_x</p:attrName>
                                        </p:attrNameLst>
                                      </p:cBhvr>
                                      <p:tavLst>
                                        <p:tav tm="0">
                                          <p:val>
                                            <p:strVal val="0-#ppt_w/2"/>
                                          </p:val>
                                        </p:tav>
                                        <p:tav tm="100000">
                                          <p:val>
                                            <p:strVal val="#ppt_x"/>
                                          </p:val>
                                        </p:tav>
                                      </p:tavLst>
                                    </p:anim>
                                    <p:anim calcmode="lin" valueType="num">
                                      <p:cBhvr additive="base">
                                        <p:cTn id="148" dur="100" fill="hold"/>
                                        <p:tgtEl>
                                          <p:spTgt spid="105"/>
                                        </p:tgtEl>
                                        <p:attrNameLst>
                                          <p:attrName>ppt_y</p:attrName>
                                        </p:attrNameLst>
                                      </p:cBhvr>
                                      <p:tavLst>
                                        <p:tav tm="0">
                                          <p:val>
                                            <p:strVal val="0-#ppt_h/2"/>
                                          </p:val>
                                        </p:tav>
                                        <p:tav tm="100000">
                                          <p:val>
                                            <p:strVal val="#ppt_y"/>
                                          </p:val>
                                        </p:tav>
                                      </p:tavLst>
                                    </p:anim>
                                  </p:childTnLst>
                                </p:cTn>
                              </p:par>
                            </p:childTnLst>
                          </p:cTn>
                        </p:par>
                        <p:par>
                          <p:cTn id="149" fill="hold">
                            <p:stCondLst>
                              <p:cond delay="6700"/>
                            </p:stCondLst>
                            <p:childTnLst>
                              <p:par>
                                <p:cTn id="150" presetID="2" presetClass="entr" presetSubtype="9" fill="hold" nodeType="afterEffect">
                                  <p:stCondLst>
                                    <p:cond delay="0"/>
                                  </p:stCondLst>
                                  <p:childTnLst>
                                    <p:set>
                                      <p:cBhvr>
                                        <p:cTn id="151" dur="1" fill="hold">
                                          <p:stCondLst>
                                            <p:cond delay="0"/>
                                          </p:stCondLst>
                                        </p:cTn>
                                        <p:tgtEl>
                                          <p:spTgt spid="101"/>
                                        </p:tgtEl>
                                        <p:attrNameLst>
                                          <p:attrName>style.visibility</p:attrName>
                                        </p:attrNameLst>
                                      </p:cBhvr>
                                      <p:to>
                                        <p:strVal val="visible"/>
                                      </p:to>
                                    </p:set>
                                    <p:anim calcmode="lin" valueType="num">
                                      <p:cBhvr additive="base">
                                        <p:cTn id="152" dur="100" fill="hold"/>
                                        <p:tgtEl>
                                          <p:spTgt spid="101"/>
                                        </p:tgtEl>
                                        <p:attrNameLst>
                                          <p:attrName>ppt_x</p:attrName>
                                        </p:attrNameLst>
                                      </p:cBhvr>
                                      <p:tavLst>
                                        <p:tav tm="0">
                                          <p:val>
                                            <p:strVal val="0-#ppt_w/2"/>
                                          </p:val>
                                        </p:tav>
                                        <p:tav tm="100000">
                                          <p:val>
                                            <p:strVal val="#ppt_x"/>
                                          </p:val>
                                        </p:tav>
                                      </p:tavLst>
                                    </p:anim>
                                    <p:anim calcmode="lin" valueType="num">
                                      <p:cBhvr additive="base">
                                        <p:cTn id="153" dur="100" fill="hold"/>
                                        <p:tgtEl>
                                          <p:spTgt spid="101"/>
                                        </p:tgtEl>
                                        <p:attrNameLst>
                                          <p:attrName>ppt_y</p:attrName>
                                        </p:attrNameLst>
                                      </p:cBhvr>
                                      <p:tavLst>
                                        <p:tav tm="0">
                                          <p:val>
                                            <p:strVal val="0-#ppt_h/2"/>
                                          </p:val>
                                        </p:tav>
                                        <p:tav tm="100000">
                                          <p:val>
                                            <p:strVal val="#ppt_y"/>
                                          </p:val>
                                        </p:tav>
                                      </p:tavLst>
                                    </p:anim>
                                  </p:childTnLst>
                                </p:cTn>
                              </p:par>
                            </p:childTnLst>
                          </p:cTn>
                        </p:par>
                        <p:par>
                          <p:cTn id="154" fill="hold">
                            <p:stCondLst>
                              <p:cond delay="6800"/>
                            </p:stCondLst>
                            <p:childTnLst>
                              <p:par>
                                <p:cTn id="155" presetID="2" presetClass="entr" presetSubtype="9" fill="hold" grpId="0" nodeType="afterEffect">
                                  <p:stCondLst>
                                    <p:cond delay="0"/>
                                  </p:stCondLst>
                                  <p:childTnLst>
                                    <p:set>
                                      <p:cBhvr>
                                        <p:cTn id="156" dur="1" fill="hold">
                                          <p:stCondLst>
                                            <p:cond delay="0"/>
                                          </p:stCondLst>
                                        </p:cTn>
                                        <p:tgtEl>
                                          <p:spTgt spid="111"/>
                                        </p:tgtEl>
                                        <p:attrNameLst>
                                          <p:attrName>style.visibility</p:attrName>
                                        </p:attrNameLst>
                                      </p:cBhvr>
                                      <p:to>
                                        <p:strVal val="visible"/>
                                      </p:to>
                                    </p:set>
                                    <p:anim calcmode="lin" valueType="num">
                                      <p:cBhvr additive="base">
                                        <p:cTn id="157" dur="100" fill="hold"/>
                                        <p:tgtEl>
                                          <p:spTgt spid="111"/>
                                        </p:tgtEl>
                                        <p:attrNameLst>
                                          <p:attrName>ppt_x</p:attrName>
                                        </p:attrNameLst>
                                      </p:cBhvr>
                                      <p:tavLst>
                                        <p:tav tm="0">
                                          <p:val>
                                            <p:strVal val="0-#ppt_w/2"/>
                                          </p:val>
                                        </p:tav>
                                        <p:tav tm="100000">
                                          <p:val>
                                            <p:strVal val="#ppt_x"/>
                                          </p:val>
                                        </p:tav>
                                      </p:tavLst>
                                    </p:anim>
                                    <p:anim calcmode="lin" valueType="num">
                                      <p:cBhvr additive="base">
                                        <p:cTn id="158" dur="100" fill="hold"/>
                                        <p:tgtEl>
                                          <p:spTgt spid="111"/>
                                        </p:tgtEl>
                                        <p:attrNameLst>
                                          <p:attrName>ppt_y</p:attrName>
                                        </p:attrNameLst>
                                      </p:cBhvr>
                                      <p:tavLst>
                                        <p:tav tm="0">
                                          <p:val>
                                            <p:strVal val="0-#ppt_h/2"/>
                                          </p:val>
                                        </p:tav>
                                        <p:tav tm="100000">
                                          <p:val>
                                            <p:strVal val="#ppt_y"/>
                                          </p:val>
                                        </p:tav>
                                      </p:tavLst>
                                    </p:anim>
                                  </p:childTnLst>
                                </p:cTn>
                              </p:par>
                            </p:childTnLst>
                          </p:cTn>
                        </p:par>
                        <p:par>
                          <p:cTn id="159" fill="hold">
                            <p:stCondLst>
                              <p:cond delay="6900"/>
                            </p:stCondLst>
                            <p:childTnLst>
                              <p:par>
                                <p:cTn id="160" presetID="2" presetClass="entr" presetSubtype="9" fill="hold" nodeType="afterEffect">
                                  <p:stCondLst>
                                    <p:cond delay="0"/>
                                  </p:stCondLst>
                                  <p:childTnLst>
                                    <p:set>
                                      <p:cBhvr>
                                        <p:cTn id="161" dur="1" fill="hold">
                                          <p:stCondLst>
                                            <p:cond delay="0"/>
                                          </p:stCondLst>
                                        </p:cTn>
                                        <p:tgtEl>
                                          <p:spTgt spid="112"/>
                                        </p:tgtEl>
                                        <p:attrNameLst>
                                          <p:attrName>style.visibility</p:attrName>
                                        </p:attrNameLst>
                                      </p:cBhvr>
                                      <p:to>
                                        <p:strVal val="visible"/>
                                      </p:to>
                                    </p:set>
                                    <p:anim calcmode="lin" valueType="num">
                                      <p:cBhvr additive="base">
                                        <p:cTn id="162" dur="100" fill="hold"/>
                                        <p:tgtEl>
                                          <p:spTgt spid="112"/>
                                        </p:tgtEl>
                                        <p:attrNameLst>
                                          <p:attrName>ppt_x</p:attrName>
                                        </p:attrNameLst>
                                      </p:cBhvr>
                                      <p:tavLst>
                                        <p:tav tm="0">
                                          <p:val>
                                            <p:strVal val="0-#ppt_w/2"/>
                                          </p:val>
                                        </p:tav>
                                        <p:tav tm="100000">
                                          <p:val>
                                            <p:strVal val="#ppt_x"/>
                                          </p:val>
                                        </p:tav>
                                      </p:tavLst>
                                    </p:anim>
                                    <p:anim calcmode="lin" valueType="num">
                                      <p:cBhvr additive="base">
                                        <p:cTn id="163" dur="100" fill="hold"/>
                                        <p:tgtEl>
                                          <p:spTgt spid="112"/>
                                        </p:tgtEl>
                                        <p:attrNameLst>
                                          <p:attrName>ppt_y</p:attrName>
                                        </p:attrNameLst>
                                      </p:cBhvr>
                                      <p:tavLst>
                                        <p:tav tm="0">
                                          <p:val>
                                            <p:strVal val="0-#ppt_h/2"/>
                                          </p:val>
                                        </p:tav>
                                        <p:tav tm="100000">
                                          <p:val>
                                            <p:strVal val="#ppt_y"/>
                                          </p:val>
                                        </p:tav>
                                      </p:tavLst>
                                    </p:anim>
                                  </p:childTnLst>
                                </p:cTn>
                              </p:par>
                            </p:childTnLst>
                          </p:cTn>
                        </p:par>
                        <p:par>
                          <p:cTn id="164" fill="hold">
                            <p:stCondLst>
                              <p:cond delay="7000"/>
                            </p:stCondLst>
                            <p:childTnLst>
                              <p:par>
                                <p:cTn id="165" presetID="2" presetClass="entr" presetSubtype="9" fill="hold" nodeType="afterEffect">
                                  <p:stCondLst>
                                    <p:cond delay="0"/>
                                  </p:stCondLst>
                                  <p:childTnLst>
                                    <p:set>
                                      <p:cBhvr>
                                        <p:cTn id="166" dur="1" fill="hold">
                                          <p:stCondLst>
                                            <p:cond delay="0"/>
                                          </p:stCondLst>
                                        </p:cTn>
                                        <p:tgtEl>
                                          <p:spTgt spid="108"/>
                                        </p:tgtEl>
                                        <p:attrNameLst>
                                          <p:attrName>style.visibility</p:attrName>
                                        </p:attrNameLst>
                                      </p:cBhvr>
                                      <p:to>
                                        <p:strVal val="visible"/>
                                      </p:to>
                                    </p:set>
                                    <p:anim calcmode="lin" valueType="num">
                                      <p:cBhvr additive="base">
                                        <p:cTn id="167" dur="100" fill="hold"/>
                                        <p:tgtEl>
                                          <p:spTgt spid="108"/>
                                        </p:tgtEl>
                                        <p:attrNameLst>
                                          <p:attrName>ppt_x</p:attrName>
                                        </p:attrNameLst>
                                      </p:cBhvr>
                                      <p:tavLst>
                                        <p:tav tm="0">
                                          <p:val>
                                            <p:strVal val="0-#ppt_w/2"/>
                                          </p:val>
                                        </p:tav>
                                        <p:tav tm="100000">
                                          <p:val>
                                            <p:strVal val="#ppt_x"/>
                                          </p:val>
                                        </p:tav>
                                      </p:tavLst>
                                    </p:anim>
                                    <p:anim calcmode="lin" valueType="num">
                                      <p:cBhvr additive="base">
                                        <p:cTn id="168" dur="100" fill="hold"/>
                                        <p:tgtEl>
                                          <p:spTgt spid="1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animBg="1"/>
      <p:bldP spid="131" grpId="0" animBg="1"/>
      <p:bldP spid="128" grpId="0"/>
      <p:bldP spid="74" grpId="0"/>
      <p:bldP spid="83" grpId="0" animBg="1"/>
      <p:bldP spid="90" grpId="0" animBg="1"/>
      <p:bldP spid="97" grpId="0" animBg="1"/>
      <p:bldP spid="104" grpId="0" animBg="1"/>
      <p:bldP spid="111" grpId="0" animBg="1"/>
      <p:bldP spid="118" grpId="0" animBg="1"/>
      <p:bldP spid="132" grpId="0" animBg="1"/>
      <p:bldP spid="65" grpId="0" animBg="1"/>
      <p:bldP spid="6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a:solidFill>
                    <a:schemeClr val="bg1">
                      <a:lumMod val="95000"/>
                    </a:schemeClr>
                  </a:solidFill>
                  <a:latin typeface="Impact" pitchFamily="34" charset="0"/>
                  <a:ea typeface="微软雅黑"/>
                </a:rPr>
                <a:t>01</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105164" y="3892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a:solidFill>
                  <a:srgbClr val="005A9E"/>
                </a:solidFill>
                <a:latin typeface="Arial"/>
                <a:ea typeface="微软雅黑"/>
              </a:rPr>
              <a:t>组织</a:t>
            </a:r>
            <a:r>
              <a:rPr lang="zh-CN" altLang="en-US" sz="3600" kern="0" dirty="0" smtClean="0">
                <a:solidFill>
                  <a:srgbClr val="005A9E"/>
                </a:solidFill>
                <a:latin typeface="Arial"/>
                <a:ea typeface="微软雅黑"/>
              </a:rPr>
              <a:t>结构</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554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Organization</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4"/>
          <p:cNvSpPr txBox="1">
            <a:spLocks noChangeArrowheads="1"/>
          </p:cNvSpPr>
          <p:nvPr/>
        </p:nvSpPr>
        <p:spPr bwMode="auto">
          <a:xfrm>
            <a:off x="686064" y="1727200"/>
            <a:ext cx="7746736" cy="226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sz="2400" dirty="0" smtClean="0">
                <a:solidFill>
                  <a:srgbClr val="005A9E"/>
                </a:solidFill>
              </a:rPr>
              <a:t>Q</a:t>
            </a:r>
            <a:r>
              <a:rPr lang="zh-CN" altLang="en-US" sz="2400" dirty="0">
                <a:solidFill>
                  <a:srgbClr val="005A9E"/>
                </a:solidFill>
              </a:rPr>
              <a:t>： 运营社群的组织结构 ？</a:t>
            </a:r>
            <a:endParaRPr lang="zh-CN" altLang="en-US" sz="2400" dirty="0" smtClean="0">
              <a:solidFill>
                <a:srgbClr val="005A9E"/>
              </a:solidFill>
            </a:endParaRPr>
          </a:p>
          <a:p>
            <a:pPr algn="l"/>
            <a:r>
              <a:rPr lang="en-US" sz="2400" dirty="0" smtClean="0">
                <a:solidFill>
                  <a:srgbClr val="005A9E"/>
                </a:solidFill>
              </a:rPr>
              <a:t>A</a:t>
            </a:r>
            <a:r>
              <a:rPr lang="zh-CN" altLang="en-US" sz="2400" dirty="0" smtClean="0">
                <a:solidFill>
                  <a:srgbClr val="005A9E"/>
                </a:solidFill>
              </a:rPr>
              <a:t>：</a:t>
            </a:r>
            <a:endParaRPr lang="en-US" altLang="zh-CN" sz="2400" dirty="0" smtClean="0">
              <a:solidFill>
                <a:srgbClr val="005A9E"/>
              </a:solidFill>
            </a:endParaRPr>
          </a:p>
          <a:p>
            <a:pPr algn="l"/>
            <a:endParaRPr lang="zh-CN" altLang="en-US" sz="2400" dirty="0">
              <a:solidFill>
                <a:srgbClr val="005A9E"/>
              </a:solidFill>
            </a:endParaRP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1201" y="2298699"/>
            <a:ext cx="4597400" cy="2705100"/>
          </a:xfrm>
          <a:prstGeom prst="rect">
            <a:avLst/>
          </a:prstGeom>
        </p:spPr>
      </p:pic>
    </p:spTree>
    <p:extLst>
      <p:ext uri="{BB962C8B-B14F-4D97-AF65-F5344CB8AC3E}">
        <p14:creationId xmlns:p14="http://schemas.microsoft.com/office/powerpoint/2010/main" val="730741721"/>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par>
                                <p:cTn id="127" presetID="22" presetClass="entr" presetSubtype="8" fill="hold" grpId="0" nodeType="withEffect">
                                  <p:stCondLst>
                                    <p:cond delay="0"/>
                                  </p:stCondLst>
                                  <p:childTnLst>
                                    <p:set>
                                      <p:cBhvr>
                                        <p:cTn id="128" dur="1" fill="hold">
                                          <p:stCondLst>
                                            <p:cond delay="0"/>
                                          </p:stCondLst>
                                        </p:cTn>
                                        <p:tgtEl>
                                          <p:spTgt spid="52"/>
                                        </p:tgtEl>
                                        <p:attrNameLst>
                                          <p:attrName>style.visibility</p:attrName>
                                        </p:attrNameLst>
                                      </p:cBhvr>
                                      <p:to>
                                        <p:strVal val="visible"/>
                                      </p:to>
                                    </p:set>
                                    <p:animEffect transition="in" filter="wipe(left)">
                                      <p:cBhvr>
                                        <p:cTn id="12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02</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778264" y="363871"/>
            <a:ext cx="3644636"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治理</a:t>
            </a:r>
            <a:r>
              <a:rPr lang="zh-CN" altLang="en-US" sz="3600" kern="0" dirty="0">
                <a:solidFill>
                  <a:srgbClr val="005A9E"/>
                </a:solidFill>
                <a:latin typeface="Arial"/>
                <a:ea typeface="微软雅黑"/>
              </a:rPr>
              <a:t>（决策</a:t>
            </a:r>
            <a:r>
              <a:rPr lang="zh-CN" altLang="en-US" sz="3600" kern="0" dirty="0" smtClean="0">
                <a:solidFill>
                  <a:srgbClr val="005A9E"/>
                </a:solidFill>
                <a:latin typeface="Arial"/>
                <a:ea typeface="微软雅黑"/>
              </a:rPr>
              <a:t>流程）</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7951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 </a:t>
            </a:r>
            <a:r>
              <a:rPr lang="en-US" altLang="zh-CN" sz="1600" dirty="0">
                <a:solidFill>
                  <a:srgbClr val="005A9E"/>
                </a:solidFill>
                <a:latin typeface="微软雅黑" panose="020B0503020204020204" pitchFamily="34" charset="-122"/>
                <a:ea typeface="微软雅黑" panose="020B0503020204020204" pitchFamily="34" charset="-122"/>
              </a:rPr>
              <a:t>Decision Process</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47964" y="1409701"/>
            <a:ext cx="8000736" cy="3259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en-US" altLang="zh-CN" sz="2400" dirty="0" smtClean="0">
                <a:solidFill>
                  <a:srgbClr val="005A9E"/>
                </a:solidFill>
              </a:rPr>
              <a:t>:</a:t>
            </a:r>
            <a:r>
              <a:rPr lang="zh-CN" altLang="en-US" sz="2400" dirty="0">
                <a:solidFill>
                  <a:srgbClr val="005A9E"/>
                </a:solidFill>
              </a:rPr>
              <a:t> 在社群中如何做</a:t>
            </a:r>
            <a:r>
              <a:rPr lang="zh-CN" altLang="en-US" sz="2400" dirty="0" smtClean="0">
                <a:solidFill>
                  <a:srgbClr val="005A9E"/>
                </a:solidFill>
              </a:rPr>
              <a:t>决定？</a:t>
            </a:r>
            <a:endParaRPr lang="zh-CN" altLang="en-US" sz="2400" dirty="0" smtClean="0">
              <a:solidFill>
                <a:srgbClr val="005A9E"/>
              </a:solidFill>
            </a:endParaRPr>
          </a:p>
          <a:p>
            <a:pPr algn="l">
              <a:lnSpc>
                <a:spcPts val="3000"/>
              </a:lnSpc>
            </a:pPr>
            <a:r>
              <a:rPr lang="en-US" altLang="zh-CN" sz="2400" dirty="0" smtClean="0">
                <a:solidFill>
                  <a:srgbClr val="005A9E"/>
                </a:solidFill>
              </a:rPr>
              <a:t>A</a:t>
            </a:r>
            <a:r>
              <a:rPr lang="zh-CN" altLang="en-US" sz="2400" dirty="0">
                <a:solidFill>
                  <a:srgbClr val="005A9E"/>
                </a:solidFill>
              </a:rPr>
              <a:t>： 全体会议</a:t>
            </a:r>
            <a:r>
              <a:rPr lang="en-US" altLang="zh-CN" sz="2400" dirty="0">
                <a:solidFill>
                  <a:srgbClr val="005A9E"/>
                </a:solidFill>
              </a:rPr>
              <a:t>:</a:t>
            </a:r>
            <a:r>
              <a:rPr lang="zh-CN" altLang="en-US" sz="2400" dirty="0">
                <a:solidFill>
                  <a:srgbClr val="005A9E"/>
                </a:solidFill>
              </a:rPr>
              <a:t>是社群最高权力机构，由社群组长主持，社群全体人员组成的团体会议，依据不同事务，投票决策，票数≥三分之二通过决议</a:t>
            </a:r>
            <a:r>
              <a:rPr lang="zh-CN" altLang="en-US" sz="2400" dirty="0" smtClean="0">
                <a:solidFill>
                  <a:srgbClr val="005A9E"/>
                </a:solidFill>
              </a:rPr>
              <a:t>。</a:t>
            </a:r>
            <a:r>
              <a:rPr lang="en-US" altLang="zh-CN" sz="2400" dirty="0" smtClean="0">
                <a:solidFill>
                  <a:srgbClr val="005A9E"/>
                </a:solidFill>
              </a:rPr>
              <a:t/>
            </a:r>
            <a:br>
              <a:rPr lang="en-US" altLang="zh-CN" sz="2400" dirty="0" smtClean="0">
                <a:solidFill>
                  <a:srgbClr val="005A9E"/>
                </a:solidFill>
              </a:rPr>
            </a:br>
            <a:r>
              <a:rPr lang="zh-CN" altLang="en-US" sz="2400" dirty="0">
                <a:solidFill>
                  <a:srgbClr val="005A9E"/>
                </a:solidFill>
              </a:rPr>
              <a:t> 临时会议</a:t>
            </a:r>
            <a:r>
              <a:rPr lang="en-US" altLang="zh-CN" sz="2400" dirty="0">
                <a:solidFill>
                  <a:srgbClr val="005A9E"/>
                </a:solidFill>
              </a:rPr>
              <a:t>:</a:t>
            </a:r>
            <a:r>
              <a:rPr lang="zh-CN" altLang="en-US" sz="2400" dirty="0">
                <a:solidFill>
                  <a:srgbClr val="005A9E"/>
                </a:solidFill>
              </a:rPr>
              <a:t>由社群成员召集，社群组长主持，主要传达或贯彻落实</a:t>
            </a:r>
            <a:r>
              <a:rPr lang="en-US" altLang="zh-CN" sz="2400" dirty="0">
                <a:solidFill>
                  <a:srgbClr val="005A9E"/>
                </a:solidFill>
              </a:rPr>
              <a:t>MEM</a:t>
            </a:r>
            <a:r>
              <a:rPr lang="zh-CN" altLang="en-US" sz="2400" dirty="0">
                <a:solidFill>
                  <a:srgbClr val="005A9E"/>
                </a:solidFill>
              </a:rPr>
              <a:t>中心或本期</a:t>
            </a:r>
            <a:r>
              <a:rPr lang="en-US" altLang="zh-CN" sz="2400" dirty="0">
                <a:solidFill>
                  <a:srgbClr val="005A9E"/>
                </a:solidFill>
              </a:rPr>
              <a:t>XLP</a:t>
            </a:r>
            <a:r>
              <a:rPr lang="zh-CN" altLang="en-US" sz="2400" dirty="0">
                <a:solidFill>
                  <a:srgbClr val="005A9E"/>
                </a:solidFill>
              </a:rPr>
              <a:t>班级安排的各项相关临时任务，决议通过方式同全体会议。人事变动及冲突解决当社群成员因某些不可抗拒因素不能继续留在社群，自动解除其在社群的一切权利。</a:t>
            </a:r>
            <a:endParaRPr lang="zh-CN" altLang="en-US" sz="2400" dirty="0" smtClean="0">
              <a:solidFill>
                <a:srgbClr val="005A9E"/>
              </a:solidFill>
            </a:endParaRPr>
          </a:p>
        </p:txBody>
      </p:sp>
    </p:spTree>
    <p:extLst>
      <p:ext uri="{BB962C8B-B14F-4D97-AF65-F5344CB8AC3E}">
        <p14:creationId xmlns:p14="http://schemas.microsoft.com/office/powerpoint/2010/main" val="294894075"/>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03</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117864" y="3765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a:solidFill>
                  <a:srgbClr val="005A9E"/>
                </a:solidFill>
                <a:latin typeface="Arial"/>
                <a:ea typeface="微软雅黑"/>
              </a:rPr>
              <a:t>资金运营</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7824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Fund Operation</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60664" y="1587500"/>
            <a:ext cx="7746736" cy="3022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a:solidFill>
                  <a:srgbClr val="005A9E"/>
                </a:solidFill>
              </a:rPr>
              <a:t>：社群怎样运营资金</a:t>
            </a:r>
            <a:r>
              <a:rPr lang="zh-CN" altLang="en-US" sz="2400" dirty="0" smtClean="0">
                <a:solidFill>
                  <a:srgbClr val="005A9E"/>
                </a:solidFill>
              </a:rPr>
              <a:t>？</a:t>
            </a:r>
            <a:endParaRPr lang="zh-CN" altLang="en-US" sz="2400" dirty="0" smtClean="0">
              <a:solidFill>
                <a:srgbClr val="005A9E"/>
              </a:solidFill>
            </a:endParaRPr>
          </a:p>
          <a:p>
            <a:pPr algn="l">
              <a:lnSpc>
                <a:spcPts val="3000"/>
              </a:lnSpc>
            </a:pPr>
            <a:r>
              <a:rPr lang="en-US" altLang="zh-CN" sz="2400" dirty="0" smtClean="0">
                <a:solidFill>
                  <a:srgbClr val="005A9E"/>
                </a:solidFill>
              </a:rPr>
              <a:t>A</a:t>
            </a:r>
            <a:r>
              <a:rPr lang="zh-CN" altLang="en-US" sz="2400" dirty="0">
                <a:solidFill>
                  <a:srgbClr val="005A9E"/>
                </a:solidFill>
              </a:rPr>
              <a:t>：运营资金主要来源于两部分，一部分由社群成员上交活动资金，另一部分由外部赞助。社群日常活动的开支一人负责资金，一人负责记账。</a:t>
            </a:r>
            <a:endParaRPr lang="zh-CN" altLang="en-US" sz="2400" dirty="0" smtClean="0">
              <a:solidFill>
                <a:srgbClr val="005A9E"/>
              </a:solidFill>
            </a:endParaRPr>
          </a:p>
        </p:txBody>
      </p:sp>
    </p:spTree>
    <p:extLst>
      <p:ext uri="{BB962C8B-B14F-4D97-AF65-F5344CB8AC3E}">
        <p14:creationId xmlns:p14="http://schemas.microsoft.com/office/powerpoint/2010/main" val="42940392"/>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04</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295664" y="3765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a:solidFill>
                  <a:srgbClr val="005A9E"/>
                </a:solidFill>
                <a:latin typeface="Arial"/>
                <a:ea typeface="微软雅黑"/>
              </a:rPr>
              <a:t>渠道与平台</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Channels</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60664" y="1587500"/>
            <a:ext cx="7746736" cy="3022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a:solidFill>
                  <a:srgbClr val="005A9E"/>
                </a:solidFill>
              </a:rPr>
              <a:t>：社群用什么渠道去交流和用什么平台去召集</a:t>
            </a:r>
            <a:r>
              <a:rPr lang="zh-CN" altLang="en-US" sz="2400" dirty="0" smtClean="0">
                <a:solidFill>
                  <a:srgbClr val="005A9E"/>
                </a:solidFill>
              </a:rPr>
              <a:t>？</a:t>
            </a:r>
            <a:endParaRPr lang="en-US" altLang="zh-CN" sz="2400" dirty="0" smtClean="0">
              <a:solidFill>
                <a:srgbClr val="005A9E"/>
              </a:solidFill>
            </a:endParaRPr>
          </a:p>
          <a:p>
            <a:pPr algn="l">
              <a:lnSpc>
                <a:spcPts val="3000"/>
              </a:lnSpc>
            </a:pPr>
            <a:r>
              <a:rPr lang="en-US" altLang="zh-CN" sz="2400" dirty="0" smtClean="0">
                <a:solidFill>
                  <a:srgbClr val="005A9E"/>
                </a:solidFill>
              </a:rPr>
              <a:t>A</a:t>
            </a:r>
            <a:r>
              <a:rPr lang="zh-CN" altLang="en-US" sz="2400" dirty="0">
                <a:solidFill>
                  <a:srgbClr val="005A9E"/>
                </a:solidFill>
              </a:rPr>
              <a:t>：确定需见面开会，则约在大教室或讨论室开会。可以建立微信群、</a:t>
            </a:r>
            <a:r>
              <a:rPr lang="en-US" altLang="zh-CN" sz="2400" dirty="0">
                <a:solidFill>
                  <a:srgbClr val="005A9E"/>
                </a:solidFill>
              </a:rPr>
              <a:t>QQ</a:t>
            </a:r>
            <a:r>
              <a:rPr lang="zh-CN" altLang="en-US" sz="2400" dirty="0">
                <a:solidFill>
                  <a:srgbClr val="005A9E"/>
                </a:solidFill>
              </a:rPr>
              <a:t>群、短信、电话互相交流。</a:t>
            </a:r>
            <a:endParaRPr lang="zh-CN" altLang="en-US" sz="2400" dirty="0" smtClean="0">
              <a:solidFill>
                <a:srgbClr val="005A9E"/>
              </a:solidFill>
            </a:endParaRPr>
          </a:p>
        </p:txBody>
      </p:sp>
    </p:spTree>
    <p:extLst>
      <p:ext uri="{BB962C8B-B14F-4D97-AF65-F5344CB8AC3E}">
        <p14:creationId xmlns:p14="http://schemas.microsoft.com/office/powerpoint/2010/main" val="1082679750"/>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05</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901964" y="363871"/>
            <a:ext cx="3644636"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a:solidFill>
                  <a:srgbClr val="005A9E"/>
                </a:solidFill>
                <a:latin typeface="Arial"/>
                <a:ea typeface="微软雅黑"/>
              </a:rPr>
              <a:t>数据管理</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864215" y="1017563"/>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 </a:t>
            </a:r>
            <a:r>
              <a:rPr lang="en-US" altLang="zh-CN" sz="1600" dirty="0" smtClean="0">
                <a:solidFill>
                  <a:srgbClr val="005A9E"/>
                </a:solidFill>
                <a:latin typeface="微软雅黑" panose="020B0503020204020204" pitchFamily="34" charset="-122"/>
                <a:ea typeface="微软雅黑" panose="020B0503020204020204" pitchFamily="34" charset="-122"/>
              </a:rPr>
              <a:t>Data Management</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52" name="Rectangle 4"/>
          <p:cNvSpPr txBox="1">
            <a:spLocks noChangeArrowheads="1"/>
          </p:cNvSpPr>
          <p:nvPr/>
        </p:nvSpPr>
        <p:spPr bwMode="auto">
          <a:xfrm>
            <a:off x="647964" y="1600201"/>
            <a:ext cx="8000736" cy="3259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en-US" altLang="zh-CN" sz="2400" dirty="0" smtClean="0">
                <a:solidFill>
                  <a:srgbClr val="005A9E"/>
                </a:solidFill>
              </a:rPr>
              <a:t>:</a:t>
            </a:r>
            <a:r>
              <a:rPr lang="zh-CN" altLang="en-US" sz="2400" dirty="0">
                <a:solidFill>
                  <a:srgbClr val="005A9E"/>
                </a:solidFill>
              </a:rPr>
              <a:t> 社群如何管理成员数据</a:t>
            </a:r>
            <a:r>
              <a:rPr lang="zh-CN" altLang="en-US" sz="2400" dirty="0" smtClean="0">
                <a:solidFill>
                  <a:srgbClr val="005A9E"/>
                </a:solidFill>
              </a:rPr>
              <a:t>？</a:t>
            </a:r>
            <a:endParaRPr lang="en-US" altLang="zh-CN" sz="2400" dirty="0" smtClean="0">
              <a:solidFill>
                <a:srgbClr val="005A9E"/>
              </a:solidFill>
            </a:endParaRPr>
          </a:p>
          <a:p>
            <a:pPr algn="l">
              <a:lnSpc>
                <a:spcPts val="3000"/>
              </a:lnSpc>
            </a:pPr>
            <a:r>
              <a:rPr lang="en-US" altLang="zh-CN" sz="2400" dirty="0" smtClean="0">
                <a:solidFill>
                  <a:srgbClr val="005A9E"/>
                </a:solidFill>
              </a:rPr>
              <a:t>A</a:t>
            </a:r>
            <a:r>
              <a:rPr lang="zh-CN" altLang="en-US" sz="2400" dirty="0">
                <a:solidFill>
                  <a:srgbClr val="005A9E"/>
                </a:solidFill>
              </a:rPr>
              <a:t>： 社群的成员数据主要通过</a:t>
            </a:r>
            <a:r>
              <a:rPr lang="en-US" altLang="zh-CN" sz="2400" dirty="0">
                <a:solidFill>
                  <a:srgbClr val="005A9E"/>
                </a:solidFill>
              </a:rPr>
              <a:t>WIKI</a:t>
            </a:r>
            <a:r>
              <a:rPr lang="zh-CN" altLang="en-US" sz="2400" dirty="0">
                <a:solidFill>
                  <a:srgbClr val="005A9E"/>
                </a:solidFill>
              </a:rPr>
              <a:t>做全程的数据管理和微信群对数据进行保存和整理，包括如何分析和使用。</a:t>
            </a:r>
            <a:endParaRPr lang="zh-CN" altLang="en-US" sz="2400" dirty="0" smtClean="0">
              <a:solidFill>
                <a:srgbClr val="005A9E"/>
              </a:solidFill>
            </a:endParaRPr>
          </a:p>
        </p:txBody>
      </p:sp>
    </p:spTree>
    <p:extLst>
      <p:ext uri="{BB962C8B-B14F-4D97-AF65-F5344CB8AC3E}">
        <p14:creationId xmlns:p14="http://schemas.microsoft.com/office/powerpoint/2010/main" val="1712300663"/>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par>
                                <p:cTn id="133" presetID="22" presetClass="entr" presetSubtype="8"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left)">
                                      <p:cBhvr>
                                        <p:cTn id="135"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sz="4000" b="0" kern="0" dirty="0" smtClean="0">
                  <a:solidFill>
                    <a:schemeClr val="bg1">
                      <a:lumMod val="95000"/>
                    </a:schemeClr>
                  </a:solidFill>
                  <a:latin typeface="Impact" pitchFamily="34" charset="0"/>
                  <a:ea typeface="微软雅黑"/>
                </a:rPr>
                <a:t>04</a:t>
              </a:r>
              <a:endParaRPr lang="zh-CN" altLang="en-US" sz="4000"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2391039" y="2472071"/>
            <a:ext cx="4389982"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3600" spc="300" dirty="0">
                <a:solidFill>
                  <a:schemeClr val="tx1">
                    <a:lumMod val="65000"/>
                    <a:lumOff val="35000"/>
                  </a:schemeClr>
                </a:solidFill>
                <a:latin typeface="微软雅黑" panose="020B0503020204020204" pitchFamily="34" charset="-122"/>
                <a:ea typeface="微软雅黑" panose="020B0503020204020204" pitchFamily="34" charset="-122"/>
              </a:rPr>
              <a:t>经验总结与不足</a:t>
            </a:r>
          </a:p>
        </p:txBody>
      </p:sp>
      <p:sp>
        <p:nvSpPr>
          <p:cNvPr id="124" name="Rectangle 4"/>
          <p:cNvSpPr txBox="1">
            <a:spLocks noChangeArrowheads="1"/>
          </p:cNvSpPr>
          <p:nvPr/>
        </p:nvSpPr>
        <p:spPr bwMode="auto">
          <a:xfrm>
            <a:off x="3524838" y="3143062"/>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PROGRAMMING</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extLst>
      <p:ext uri="{BB962C8B-B14F-4D97-AF65-F5344CB8AC3E}">
        <p14:creationId xmlns:p14="http://schemas.microsoft.com/office/powerpoint/2010/main" val="4136612780"/>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问题分析</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106" name="灯片编号占位符 38"/>
          <p:cNvSpPr txBox="1">
            <a:spLocks/>
          </p:cNvSpPr>
          <p:nvPr/>
        </p:nvSpPr>
        <p:spPr>
          <a:xfrm>
            <a:off x="2953192" y="540562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1EE9E8-4134-49B0-9AA7-3089E6521627}" type="slidenum">
              <a:rPr lang="en-US" smtClean="0">
                <a:solidFill>
                  <a:prstClr val="black">
                    <a:tint val="75000"/>
                  </a:prstClr>
                </a:solidFill>
              </a:rPr>
              <a:pPr>
                <a:defRPr/>
              </a:pPr>
              <a:t>26</a:t>
            </a:fld>
            <a:endParaRPr lang="en-US">
              <a:solidFill>
                <a:prstClr val="black">
                  <a:tint val="75000"/>
                </a:prstClr>
              </a:solidFill>
            </a:endParaRPr>
          </a:p>
        </p:txBody>
      </p:sp>
      <p:sp>
        <p:nvSpPr>
          <p:cNvPr id="43" name="圆角矩形 42"/>
          <p:cNvSpPr/>
          <p:nvPr/>
        </p:nvSpPr>
        <p:spPr>
          <a:xfrm>
            <a:off x="3129437"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圆角矩形 43"/>
          <p:cNvSpPr/>
          <p:nvPr/>
        </p:nvSpPr>
        <p:spPr>
          <a:xfrm>
            <a:off x="4849713"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圆角矩形 44"/>
          <p:cNvSpPr/>
          <p:nvPr/>
        </p:nvSpPr>
        <p:spPr>
          <a:xfrm>
            <a:off x="6477298"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endParaRPr>
          </a:p>
        </p:txBody>
      </p:sp>
      <p:sp>
        <p:nvSpPr>
          <p:cNvPr id="46" name="圆角矩形 45"/>
          <p:cNvSpPr/>
          <p:nvPr/>
        </p:nvSpPr>
        <p:spPr>
          <a:xfrm>
            <a:off x="1503921"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3" name="组合 46"/>
          <p:cNvGrpSpPr>
            <a:grpSpLocks/>
          </p:cNvGrpSpPr>
          <p:nvPr/>
        </p:nvGrpSpPr>
        <p:grpSpPr bwMode="auto">
          <a:xfrm>
            <a:off x="2864644" y="1310878"/>
            <a:ext cx="1918097" cy="681038"/>
            <a:chOff x="0" y="0"/>
            <a:chExt cx="2636520" cy="1447800"/>
          </a:xfrm>
        </p:grpSpPr>
        <p:sp>
          <p:nvSpPr>
            <p:cNvPr id="48" name="任意多边形 4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49" name="文本框 24"/>
            <p:cNvSpPr>
              <a:spLocks noChangeArrowheads="1"/>
            </p:cNvSpPr>
            <p:nvPr/>
          </p:nvSpPr>
          <p:spPr bwMode="auto">
            <a:xfrm>
              <a:off x="304995" y="272401"/>
              <a:ext cx="223036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None/>
              </a:pPr>
              <a:r>
                <a:rPr lang="zh-CN" altLang="en-US" sz="2000" dirty="0" smtClean="0">
                  <a:solidFill>
                    <a:schemeClr val="bg1"/>
                  </a:solidFill>
                  <a:latin typeface="+mn-ea"/>
                  <a:ea typeface="+mn-ea"/>
                  <a:sym typeface="Arial" pitchFamily="34" charset="0"/>
                </a:rPr>
                <a:t>逻辑迭代</a:t>
              </a:r>
              <a:endParaRPr lang="zh-CN" altLang="en-US" sz="2000" dirty="0">
                <a:solidFill>
                  <a:schemeClr val="bg1"/>
                </a:solidFill>
                <a:latin typeface="+mn-ea"/>
                <a:ea typeface="+mn-ea"/>
                <a:sym typeface="Arial" pitchFamily="34" charset="0"/>
              </a:endParaRPr>
            </a:p>
          </p:txBody>
        </p:sp>
      </p:grpSp>
      <p:grpSp>
        <p:nvGrpSpPr>
          <p:cNvPr id="4" name="组合 2"/>
          <p:cNvGrpSpPr>
            <a:grpSpLocks/>
          </p:cNvGrpSpPr>
          <p:nvPr/>
        </p:nvGrpSpPr>
        <p:grpSpPr bwMode="auto">
          <a:xfrm>
            <a:off x="1262063" y="1310878"/>
            <a:ext cx="1918097" cy="681038"/>
            <a:chOff x="0" y="0"/>
            <a:chExt cx="2636520" cy="1447800"/>
          </a:xfrm>
        </p:grpSpPr>
        <p:sp>
          <p:nvSpPr>
            <p:cNvPr id="51"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2" name="文本框 25"/>
            <p:cNvSpPr>
              <a:spLocks noChangeArrowheads="1"/>
            </p:cNvSpPr>
            <p:nvPr/>
          </p:nvSpPr>
          <p:spPr bwMode="auto">
            <a:xfrm>
              <a:off x="272839" y="331324"/>
              <a:ext cx="229396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2000" dirty="0" smtClean="0">
                  <a:solidFill>
                    <a:schemeClr val="bg1"/>
                  </a:solidFill>
                  <a:latin typeface="+mn-ea"/>
                  <a:ea typeface="+mn-ea"/>
                  <a:sym typeface="Arial" pitchFamily="34" charset="0"/>
                </a:rPr>
                <a:t>计算思维</a:t>
              </a:r>
              <a:endParaRPr lang="zh-CN" altLang="en-US" sz="2000" baseline="-3000" dirty="0">
                <a:solidFill>
                  <a:schemeClr val="bg1"/>
                </a:solidFill>
                <a:latin typeface="+mn-ea"/>
                <a:ea typeface="+mn-ea"/>
                <a:sym typeface="Arial" pitchFamily="34" charset="0"/>
              </a:endParaRPr>
            </a:p>
          </p:txBody>
        </p:sp>
      </p:grpSp>
      <p:grpSp>
        <p:nvGrpSpPr>
          <p:cNvPr id="5" name="组合 23"/>
          <p:cNvGrpSpPr>
            <a:grpSpLocks/>
          </p:cNvGrpSpPr>
          <p:nvPr/>
        </p:nvGrpSpPr>
        <p:grpSpPr bwMode="auto">
          <a:xfrm>
            <a:off x="6072188" y="1310878"/>
            <a:ext cx="1916906" cy="681038"/>
            <a:chOff x="0" y="0"/>
            <a:chExt cx="2636520" cy="1447800"/>
          </a:xfrm>
        </p:grpSpPr>
        <p:sp>
          <p:nvSpPr>
            <p:cNvPr id="54" name="任意多边形 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5" name="文本框 26"/>
            <p:cNvSpPr>
              <a:spLocks noChangeArrowheads="1"/>
            </p:cNvSpPr>
            <p:nvPr/>
          </p:nvSpPr>
          <p:spPr bwMode="auto">
            <a:xfrm>
              <a:off x="311563" y="272405"/>
              <a:ext cx="223036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None/>
              </a:pPr>
              <a:r>
                <a:rPr lang="zh-CN" altLang="en-US" sz="2000" dirty="0" smtClean="0">
                  <a:solidFill>
                    <a:schemeClr val="bg1"/>
                  </a:solidFill>
                  <a:latin typeface="+mn-ea"/>
                  <a:ea typeface="+mn-ea"/>
                  <a:sym typeface="Arial" pitchFamily="34" charset="0"/>
                </a:rPr>
                <a:t>价值</a:t>
              </a:r>
              <a:r>
                <a:rPr lang="zh-CN" altLang="en-US" sz="2000" dirty="0">
                  <a:solidFill>
                    <a:schemeClr val="bg1"/>
                  </a:solidFill>
                  <a:latin typeface="+mn-ea"/>
                  <a:ea typeface="+mn-ea"/>
                  <a:sym typeface="Arial" pitchFamily="34" charset="0"/>
                </a:rPr>
                <a:t>整合</a:t>
              </a:r>
            </a:p>
          </p:txBody>
        </p:sp>
      </p:grpSp>
      <p:grpSp>
        <p:nvGrpSpPr>
          <p:cNvPr id="6" name="组合 22"/>
          <p:cNvGrpSpPr>
            <a:grpSpLocks/>
          </p:cNvGrpSpPr>
          <p:nvPr/>
        </p:nvGrpSpPr>
        <p:grpSpPr bwMode="auto">
          <a:xfrm>
            <a:off x="4468416" y="1310878"/>
            <a:ext cx="1918097" cy="681038"/>
            <a:chOff x="0" y="0"/>
            <a:chExt cx="2636520" cy="1447800"/>
          </a:xfrm>
        </p:grpSpPr>
        <p:sp>
          <p:nvSpPr>
            <p:cNvPr id="57" name="任意多边形 6"/>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8" name="文本框 27"/>
            <p:cNvSpPr>
              <a:spLocks noChangeArrowheads="1"/>
            </p:cNvSpPr>
            <p:nvPr/>
          </p:nvSpPr>
          <p:spPr bwMode="auto">
            <a:xfrm>
              <a:off x="330619" y="277331"/>
              <a:ext cx="220565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None/>
              </a:pPr>
              <a:r>
                <a:rPr lang="zh-CN" altLang="en-US" sz="2000" dirty="0" smtClean="0">
                  <a:solidFill>
                    <a:schemeClr val="bg1"/>
                  </a:solidFill>
                  <a:latin typeface="+mn-ea"/>
                  <a:ea typeface="+mn-ea"/>
                  <a:sym typeface="Arial" pitchFamily="34" charset="0"/>
                </a:rPr>
                <a:t>资源</a:t>
              </a:r>
              <a:r>
                <a:rPr lang="zh-CN" altLang="en-US" sz="2000" dirty="0">
                  <a:solidFill>
                    <a:schemeClr val="bg1"/>
                  </a:solidFill>
                  <a:latin typeface="+mn-ea"/>
                  <a:ea typeface="+mn-ea"/>
                  <a:sym typeface="Arial" pitchFamily="34" charset="0"/>
                </a:rPr>
                <a:t>支持</a:t>
              </a:r>
            </a:p>
          </p:txBody>
        </p:sp>
      </p:grpSp>
      <p:sp>
        <p:nvSpPr>
          <p:cNvPr id="59" name="矩形 47"/>
          <p:cNvSpPr>
            <a:spLocks noChangeArrowheads="1"/>
          </p:cNvSpPr>
          <p:nvPr/>
        </p:nvSpPr>
        <p:spPr bwMode="auto">
          <a:xfrm>
            <a:off x="950119" y="3795713"/>
            <a:ext cx="7219950" cy="50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100" dirty="0" smtClean="0">
                <a:solidFill>
                  <a:schemeClr val="tx1">
                    <a:lumMod val="65000"/>
                    <a:lumOff val="35000"/>
                  </a:schemeClr>
                </a:solidFill>
                <a:sym typeface="方正兰亭黑_GBK" pitchFamily="2" charset="-122"/>
              </a:rPr>
              <a:t>进入清华园就需要以国际一流的标准来要求自己。通过</a:t>
            </a:r>
            <a:r>
              <a:rPr lang="en-US" altLang="zh-CN" sz="1100" dirty="0" smtClean="0">
                <a:solidFill>
                  <a:schemeClr val="tx1">
                    <a:lumMod val="65000"/>
                    <a:lumOff val="35000"/>
                  </a:schemeClr>
                </a:solidFill>
                <a:sym typeface="方正兰亭黑_GBK" pitchFamily="2" charset="-122"/>
              </a:rPr>
              <a:t>XLP</a:t>
            </a:r>
            <a:r>
              <a:rPr lang="zh-CN" altLang="en-US" sz="1100" dirty="0" smtClean="0">
                <a:solidFill>
                  <a:schemeClr val="tx1">
                    <a:lumMod val="65000"/>
                    <a:lumOff val="35000"/>
                  </a:schemeClr>
                </a:solidFill>
                <a:sym typeface="方正兰亭黑_GBK" pitchFamily="2" charset="-122"/>
              </a:rPr>
              <a:t>课程的学习，发现自身存在的诸多的不足：教条思维、固步自封。希望能在认识到不足之后，在未来的两年学习过程中，不断的挑战自己，塑造一个更完美的社会人。</a:t>
            </a:r>
            <a:endParaRPr lang="zh-CN" altLang="en-US" sz="1400" dirty="0">
              <a:solidFill>
                <a:schemeClr val="tx1">
                  <a:lumMod val="65000"/>
                  <a:lumOff val="35000"/>
                </a:schemeClr>
              </a:solidFill>
              <a:latin typeface="Arial" pitchFamily="34" charset="0"/>
              <a:ea typeface="宋体" pitchFamily="2" charset="-122"/>
            </a:endParaRPr>
          </a:p>
        </p:txBody>
      </p:sp>
      <p:sp>
        <p:nvSpPr>
          <p:cNvPr id="60" name="矩形 32"/>
          <p:cNvSpPr>
            <a:spLocks noChangeArrowheads="1"/>
          </p:cNvSpPr>
          <p:nvPr/>
        </p:nvSpPr>
        <p:spPr bwMode="auto">
          <a:xfrm>
            <a:off x="1612927"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rgbClr val="005A9E"/>
                </a:solidFill>
                <a:sym typeface="方正兰亭黑_GBK" pitchFamily="2" charset="-122"/>
              </a:rPr>
              <a:t>问题一</a:t>
            </a:r>
            <a:endParaRPr lang="en-US" altLang="zh-CN" sz="1700" dirty="0">
              <a:solidFill>
                <a:srgbClr val="005A9E"/>
              </a:solidFill>
              <a:sym typeface="方正兰亭黑_GBK" pitchFamily="2" charset="-122"/>
            </a:endParaRPr>
          </a:p>
        </p:txBody>
      </p:sp>
      <p:sp>
        <p:nvSpPr>
          <p:cNvPr id="61" name="矩形 47"/>
          <p:cNvSpPr>
            <a:spLocks noChangeArrowheads="1"/>
          </p:cNvSpPr>
          <p:nvPr/>
        </p:nvSpPr>
        <p:spPr bwMode="auto">
          <a:xfrm>
            <a:off x="1296592" y="2559844"/>
            <a:ext cx="1431131"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smtClean="0">
                <a:solidFill>
                  <a:schemeClr val="tx1">
                    <a:lumMod val="65000"/>
                    <a:lumOff val="35000"/>
                  </a:schemeClr>
                </a:solidFill>
                <a:sym typeface="方正兰亭黑_GBK" pitchFamily="2" charset="-122"/>
              </a:rPr>
              <a:t>传统思维逻辑导致解决问题效率低下。</a:t>
            </a:r>
            <a:endParaRPr lang="zh-CN" altLang="en-US" sz="1400" dirty="0">
              <a:solidFill>
                <a:schemeClr val="tx1">
                  <a:lumMod val="65000"/>
                  <a:lumOff val="35000"/>
                </a:schemeClr>
              </a:solidFill>
              <a:latin typeface="Arial" pitchFamily="34" charset="0"/>
              <a:ea typeface="宋体" pitchFamily="2" charset="-122"/>
            </a:endParaRPr>
          </a:p>
        </p:txBody>
      </p:sp>
      <p:sp>
        <p:nvSpPr>
          <p:cNvPr id="62" name="矩形 34"/>
          <p:cNvSpPr>
            <a:spLocks noChangeArrowheads="1"/>
          </p:cNvSpPr>
          <p:nvPr/>
        </p:nvSpPr>
        <p:spPr bwMode="auto">
          <a:xfrm>
            <a:off x="3292897"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chemeClr val="tx1">
                    <a:lumMod val="65000"/>
                    <a:lumOff val="35000"/>
                  </a:schemeClr>
                </a:solidFill>
                <a:sym typeface="方正兰亭黑_GBK" pitchFamily="2" charset="-122"/>
              </a:rPr>
              <a:t>问题二</a:t>
            </a:r>
            <a:endParaRPr lang="en-US" altLang="zh-CN" sz="1700" dirty="0">
              <a:solidFill>
                <a:schemeClr val="tx1">
                  <a:lumMod val="65000"/>
                  <a:lumOff val="35000"/>
                </a:schemeClr>
              </a:solidFill>
              <a:sym typeface="方正兰亭黑_GBK" pitchFamily="2" charset="-122"/>
            </a:endParaRPr>
          </a:p>
        </p:txBody>
      </p:sp>
      <p:sp>
        <p:nvSpPr>
          <p:cNvPr id="63" name="矩形 47"/>
          <p:cNvSpPr>
            <a:spLocks noChangeArrowheads="1"/>
          </p:cNvSpPr>
          <p:nvPr/>
        </p:nvSpPr>
        <p:spPr bwMode="auto">
          <a:xfrm>
            <a:off x="3007519" y="2559844"/>
            <a:ext cx="1406129"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None/>
            </a:pPr>
            <a:r>
              <a:rPr lang="zh-CN" altLang="en-US" sz="1100" dirty="0" smtClean="0">
                <a:solidFill>
                  <a:schemeClr val="tx1">
                    <a:lumMod val="65000"/>
                    <a:lumOff val="35000"/>
                  </a:schemeClr>
                </a:solidFill>
                <a:sym typeface="方正兰亭黑_GBK" pitchFamily="2" charset="-122"/>
              </a:rPr>
              <a:t>范畴论</a:t>
            </a:r>
            <a:r>
              <a:rPr lang="zh-CN" altLang="en-US" sz="1100" dirty="0">
                <a:solidFill>
                  <a:schemeClr val="tx1">
                    <a:lumMod val="65000"/>
                    <a:lumOff val="35000"/>
                  </a:schemeClr>
                </a:solidFill>
                <a:sym typeface="方正兰亭黑_GBK" pitchFamily="2" charset="-122"/>
              </a:rPr>
              <a:t>的原理还是不够深入</a:t>
            </a:r>
            <a:r>
              <a:rPr lang="zh-CN" altLang="en-US" sz="1100" dirty="0" smtClean="0">
                <a:solidFill>
                  <a:schemeClr val="tx1">
                    <a:lumMod val="65000"/>
                    <a:lumOff val="35000"/>
                  </a:schemeClr>
                </a:solidFill>
                <a:sym typeface="方正兰亭黑_GBK" pitchFamily="2" charset="-122"/>
              </a:rPr>
              <a:t>。</a:t>
            </a:r>
            <a:endParaRPr lang="zh-CN" altLang="en-US" sz="1400" dirty="0">
              <a:solidFill>
                <a:schemeClr val="tx1">
                  <a:lumMod val="65000"/>
                  <a:lumOff val="35000"/>
                </a:schemeClr>
              </a:solidFill>
              <a:latin typeface="Arial" pitchFamily="34" charset="0"/>
              <a:ea typeface="宋体" pitchFamily="2" charset="-122"/>
            </a:endParaRPr>
          </a:p>
        </p:txBody>
      </p:sp>
      <p:sp>
        <p:nvSpPr>
          <p:cNvPr id="64" name="矩形 36"/>
          <p:cNvSpPr>
            <a:spLocks noChangeArrowheads="1"/>
          </p:cNvSpPr>
          <p:nvPr/>
        </p:nvSpPr>
        <p:spPr bwMode="auto">
          <a:xfrm>
            <a:off x="4970488"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rgbClr val="005A9E"/>
                </a:solidFill>
                <a:sym typeface="方正兰亭黑_GBK" pitchFamily="2" charset="-122"/>
              </a:rPr>
              <a:t>问题三</a:t>
            </a:r>
            <a:endParaRPr lang="en-US" altLang="zh-CN" sz="1700" dirty="0">
              <a:solidFill>
                <a:srgbClr val="005A9E"/>
              </a:solidFill>
              <a:sym typeface="方正兰亭黑_GBK" pitchFamily="2" charset="-122"/>
            </a:endParaRPr>
          </a:p>
        </p:txBody>
      </p:sp>
      <p:sp>
        <p:nvSpPr>
          <p:cNvPr id="65" name="矩形 47"/>
          <p:cNvSpPr>
            <a:spLocks noChangeArrowheads="1"/>
          </p:cNvSpPr>
          <p:nvPr/>
        </p:nvSpPr>
        <p:spPr bwMode="auto">
          <a:xfrm>
            <a:off x="4693444" y="2559844"/>
            <a:ext cx="1419225" cy="106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前期的没有充分调动同学资源。导致第一天的工作开展非常困难。不知道当天的工作任务是</a:t>
            </a:r>
            <a:r>
              <a:rPr lang="zh-CN" altLang="en-US" sz="1100" dirty="0" smtClean="0">
                <a:solidFill>
                  <a:schemeClr val="tx1">
                    <a:lumMod val="65000"/>
                    <a:lumOff val="35000"/>
                  </a:schemeClr>
                </a:solidFill>
                <a:sym typeface="方正兰亭黑_GBK" pitchFamily="2" charset="-122"/>
              </a:rPr>
              <a:t>什么。</a:t>
            </a:r>
            <a:endParaRPr lang="zh-CN" altLang="en-US" sz="1400" dirty="0">
              <a:solidFill>
                <a:schemeClr val="tx1">
                  <a:lumMod val="65000"/>
                  <a:lumOff val="35000"/>
                </a:schemeClr>
              </a:solidFill>
              <a:latin typeface="Arial" pitchFamily="34" charset="0"/>
              <a:ea typeface="宋体" pitchFamily="2" charset="-122"/>
            </a:endParaRPr>
          </a:p>
        </p:txBody>
      </p:sp>
      <p:sp>
        <p:nvSpPr>
          <p:cNvPr id="66" name="矩形 38"/>
          <p:cNvSpPr>
            <a:spLocks noChangeArrowheads="1"/>
          </p:cNvSpPr>
          <p:nvPr/>
        </p:nvSpPr>
        <p:spPr bwMode="auto">
          <a:xfrm>
            <a:off x="6649864"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ym typeface="方正兰亭黑_GBK" pitchFamily="2" charset="-122"/>
              </a:rPr>
              <a:t>问题四</a:t>
            </a:r>
            <a:endParaRPr lang="en-US" altLang="zh-CN" sz="1700" dirty="0">
              <a:sym typeface="方正兰亭黑_GBK" pitchFamily="2" charset="-122"/>
            </a:endParaRPr>
          </a:p>
        </p:txBody>
      </p:sp>
      <p:sp>
        <p:nvSpPr>
          <p:cNvPr id="67" name="矩形 47"/>
          <p:cNvSpPr>
            <a:spLocks noChangeArrowheads="1"/>
          </p:cNvSpPr>
          <p:nvPr/>
        </p:nvSpPr>
        <p:spPr bwMode="auto">
          <a:xfrm>
            <a:off x="6392466" y="2559844"/>
            <a:ext cx="1406128" cy="65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smtClean="0">
                <a:solidFill>
                  <a:schemeClr val="tx1">
                    <a:lumMod val="65000"/>
                    <a:lumOff val="35000"/>
                  </a:schemeClr>
                </a:solidFill>
                <a:sym typeface="方正兰亭黑_GBK" pitchFamily="2" charset="-122"/>
              </a:rPr>
              <a:t>在四天的过程中，对班级宪章的理解还是不够充分。</a:t>
            </a:r>
            <a:endParaRPr lang="zh-CN" altLang="en-US" sz="1400" dirty="0">
              <a:solidFill>
                <a:schemeClr val="tx1">
                  <a:lumMod val="65000"/>
                  <a:lumOff val="35000"/>
                </a:schemeClr>
              </a:solidFill>
              <a:latin typeface="Arial" pitchFamily="34" charset="0"/>
              <a:ea typeface="宋体" pitchFamily="2" charset="-122"/>
            </a:endParaRPr>
          </a:p>
        </p:txBody>
      </p:sp>
      <p:sp>
        <p:nvSpPr>
          <p:cNvPr id="68" name="直接连接符 8"/>
          <p:cNvSpPr>
            <a:spLocks noChangeShapeType="1"/>
          </p:cNvSpPr>
          <p:nvPr/>
        </p:nvSpPr>
        <p:spPr bwMode="auto">
          <a:xfrm>
            <a:off x="1062038" y="3693319"/>
            <a:ext cx="7019925" cy="1191"/>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864" y="250030"/>
            <a:ext cx="4679578" cy="317878"/>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spTree>
    <p:extLst>
      <p:ext uri="{BB962C8B-B14F-4D97-AF65-F5344CB8AC3E}">
        <p14:creationId xmlns:p14="http://schemas.microsoft.com/office/powerpoint/2010/main" val="26212053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par>
                          <p:cTn id="12" fill="hold">
                            <p:stCondLst>
                              <p:cond delay="650"/>
                            </p:stCondLst>
                            <p:childTnLst>
                              <p:par>
                                <p:cTn id="13" presetID="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400" fill="hold"/>
                                        <p:tgtEl>
                                          <p:spTgt spid="4"/>
                                        </p:tgtEl>
                                        <p:attrNameLst>
                                          <p:attrName>ppt_x</p:attrName>
                                        </p:attrNameLst>
                                      </p:cBhvr>
                                      <p:tavLst>
                                        <p:tav tm="0">
                                          <p:val>
                                            <p:strVal val="0-#ppt_w/2"/>
                                          </p:val>
                                        </p:tav>
                                        <p:tav tm="100000">
                                          <p:val>
                                            <p:strVal val="#ppt_x"/>
                                          </p:val>
                                        </p:tav>
                                      </p:tavLst>
                                    </p:anim>
                                    <p:anim calcmode="lin" valueType="num">
                                      <p:cBhvr>
                                        <p:cTn id="16" dur="400" fill="hold"/>
                                        <p:tgtEl>
                                          <p:spTgt spid="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400"/>
                                        <p:tgtEl>
                                          <p:spTgt spid="46"/>
                                        </p:tgtEl>
                                      </p:cBhvr>
                                    </p:animEffect>
                                  </p:childTnLst>
                                </p:cTn>
                              </p:par>
                              <p:par>
                                <p:cTn id="20" presetID="12" presetClass="entr" presetSubtype="1" fill="hold" grpId="0" nodeType="withEffect">
                                  <p:stCondLst>
                                    <p:cond delay="500"/>
                                  </p:stCondLst>
                                  <p:childTnLst>
                                    <p:set>
                                      <p:cBhvr>
                                        <p:cTn id="21" dur="1" fill="hold">
                                          <p:stCondLst>
                                            <p:cond delay="0"/>
                                          </p:stCondLst>
                                        </p:cTn>
                                        <p:tgtEl>
                                          <p:spTgt spid="60"/>
                                        </p:tgtEl>
                                        <p:attrNameLst>
                                          <p:attrName>style.visibility</p:attrName>
                                        </p:attrNameLst>
                                      </p:cBhvr>
                                      <p:to>
                                        <p:strVal val="visible"/>
                                      </p:to>
                                    </p:set>
                                    <p:anim calcmode="lin" valueType="num">
                                      <p:cBhvr>
                                        <p:cTn id="22" dur="400"/>
                                        <p:tgtEl>
                                          <p:spTgt spid="60"/>
                                        </p:tgtEl>
                                        <p:attrNameLst>
                                          <p:attrName>ppt_y</p:attrName>
                                        </p:attrNameLst>
                                      </p:cBhvr>
                                      <p:tavLst>
                                        <p:tav tm="0">
                                          <p:val>
                                            <p:strVal val="#ppt_y-#ppt_h*1.125000"/>
                                          </p:val>
                                        </p:tav>
                                        <p:tav tm="100000">
                                          <p:val>
                                            <p:strVal val="#ppt_y"/>
                                          </p:val>
                                        </p:tav>
                                      </p:tavLst>
                                    </p:anim>
                                    <p:animEffect>
                                      <p:cBhvr>
                                        <p:cTn id="23" dur="400"/>
                                        <p:tgtEl>
                                          <p:spTgt spid="60"/>
                                        </p:tgtEl>
                                      </p:cBhvr>
                                    </p:animEffect>
                                  </p:childTnLst>
                                </p:cTn>
                              </p:par>
                              <p:par>
                                <p:cTn id="24" presetID="12" presetClass="entr" presetSubtype="1" fill="hold" grpId="0" nodeType="withEffect">
                                  <p:stCondLst>
                                    <p:cond delay="500"/>
                                  </p:stCondLst>
                                  <p:childTnLst>
                                    <p:set>
                                      <p:cBhvr>
                                        <p:cTn id="25" dur="1" fill="hold">
                                          <p:stCondLst>
                                            <p:cond delay="0"/>
                                          </p:stCondLst>
                                        </p:cTn>
                                        <p:tgtEl>
                                          <p:spTgt spid="61"/>
                                        </p:tgtEl>
                                        <p:attrNameLst>
                                          <p:attrName>style.visibility</p:attrName>
                                        </p:attrNameLst>
                                      </p:cBhvr>
                                      <p:to>
                                        <p:strVal val="visible"/>
                                      </p:to>
                                    </p:set>
                                    <p:anim calcmode="lin" valueType="num">
                                      <p:cBhvr>
                                        <p:cTn id="26" dur="400"/>
                                        <p:tgtEl>
                                          <p:spTgt spid="61"/>
                                        </p:tgtEl>
                                        <p:attrNameLst>
                                          <p:attrName>ppt_y</p:attrName>
                                        </p:attrNameLst>
                                      </p:cBhvr>
                                      <p:tavLst>
                                        <p:tav tm="0">
                                          <p:val>
                                            <p:strVal val="#ppt_y-#ppt_h*1.125000"/>
                                          </p:val>
                                        </p:tav>
                                        <p:tav tm="100000">
                                          <p:val>
                                            <p:strVal val="#ppt_y"/>
                                          </p:val>
                                        </p:tav>
                                      </p:tavLst>
                                    </p:anim>
                                    <p:animEffect>
                                      <p:cBhvr>
                                        <p:cTn id="27" dur="400"/>
                                        <p:tgtEl>
                                          <p:spTgt spid="61"/>
                                        </p:tgtEl>
                                      </p:cBhvr>
                                    </p:animEffect>
                                  </p:childTnLst>
                                </p:cTn>
                              </p:par>
                            </p:childTnLst>
                          </p:cTn>
                        </p:par>
                        <p:par>
                          <p:cTn id="28" fill="hold">
                            <p:stCondLst>
                              <p:cond delay="1550"/>
                            </p:stCondLst>
                            <p:childTnLst>
                              <p:par>
                                <p:cTn id="29" presetID="1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400"/>
                                        <p:tgtEl>
                                          <p:spTgt spid="3"/>
                                        </p:tgtEl>
                                        <p:attrNameLst>
                                          <p:attrName>ppt_x</p:attrName>
                                        </p:attrNameLst>
                                      </p:cBhvr>
                                      <p:tavLst>
                                        <p:tav tm="0">
                                          <p:val>
                                            <p:strVal val="#ppt_x-#ppt_w*1.125000"/>
                                          </p:val>
                                        </p:tav>
                                        <p:tav tm="100000">
                                          <p:val>
                                            <p:strVal val="#ppt_x"/>
                                          </p:val>
                                        </p:tav>
                                      </p:tavLst>
                                    </p:anim>
                                    <p:animEffect>
                                      <p:cBhvr>
                                        <p:cTn id="32" dur="4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400"/>
                                        <p:tgtEl>
                                          <p:spTgt spid="43"/>
                                        </p:tgtEl>
                                      </p:cBhvr>
                                    </p:animEffect>
                                  </p:childTnLst>
                                </p:cTn>
                              </p:par>
                              <p:par>
                                <p:cTn id="36" presetID="12" presetClass="entr" presetSubtype="1" fill="hold" grpId="0" nodeType="withEffect">
                                  <p:stCondLst>
                                    <p:cond delay="500"/>
                                  </p:stCondLst>
                                  <p:childTnLst>
                                    <p:set>
                                      <p:cBhvr>
                                        <p:cTn id="37" dur="1" fill="hold">
                                          <p:stCondLst>
                                            <p:cond delay="0"/>
                                          </p:stCondLst>
                                        </p:cTn>
                                        <p:tgtEl>
                                          <p:spTgt spid="62"/>
                                        </p:tgtEl>
                                        <p:attrNameLst>
                                          <p:attrName>style.visibility</p:attrName>
                                        </p:attrNameLst>
                                      </p:cBhvr>
                                      <p:to>
                                        <p:strVal val="visible"/>
                                      </p:to>
                                    </p:set>
                                    <p:anim calcmode="lin" valueType="num">
                                      <p:cBhvr>
                                        <p:cTn id="38" dur="400"/>
                                        <p:tgtEl>
                                          <p:spTgt spid="62"/>
                                        </p:tgtEl>
                                        <p:attrNameLst>
                                          <p:attrName>ppt_y</p:attrName>
                                        </p:attrNameLst>
                                      </p:cBhvr>
                                      <p:tavLst>
                                        <p:tav tm="0">
                                          <p:val>
                                            <p:strVal val="#ppt_y-#ppt_h*1.125000"/>
                                          </p:val>
                                        </p:tav>
                                        <p:tav tm="100000">
                                          <p:val>
                                            <p:strVal val="#ppt_y"/>
                                          </p:val>
                                        </p:tav>
                                      </p:tavLst>
                                    </p:anim>
                                    <p:animEffect>
                                      <p:cBhvr>
                                        <p:cTn id="39" dur="400"/>
                                        <p:tgtEl>
                                          <p:spTgt spid="62"/>
                                        </p:tgtEl>
                                      </p:cBhvr>
                                    </p:animEffect>
                                  </p:childTnLst>
                                </p:cTn>
                              </p:par>
                              <p:par>
                                <p:cTn id="40" presetID="12" presetClass="entr" presetSubtype="1" fill="hold" grpId="0" nodeType="withEffect">
                                  <p:stCondLst>
                                    <p:cond delay="5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400"/>
                                        <p:tgtEl>
                                          <p:spTgt spid="63"/>
                                        </p:tgtEl>
                                        <p:attrNameLst>
                                          <p:attrName>ppt_y</p:attrName>
                                        </p:attrNameLst>
                                      </p:cBhvr>
                                      <p:tavLst>
                                        <p:tav tm="0">
                                          <p:val>
                                            <p:strVal val="#ppt_y-#ppt_h*1.125000"/>
                                          </p:val>
                                        </p:tav>
                                        <p:tav tm="100000">
                                          <p:val>
                                            <p:strVal val="#ppt_y"/>
                                          </p:val>
                                        </p:tav>
                                      </p:tavLst>
                                    </p:anim>
                                    <p:animEffect>
                                      <p:cBhvr>
                                        <p:cTn id="43" dur="400"/>
                                        <p:tgtEl>
                                          <p:spTgt spid="63"/>
                                        </p:tgtEl>
                                      </p:cBhvr>
                                    </p:animEffect>
                                  </p:childTnLst>
                                </p:cTn>
                              </p:par>
                            </p:childTnLst>
                          </p:cTn>
                        </p:par>
                        <p:par>
                          <p:cTn id="44" fill="hold">
                            <p:stCondLst>
                              <p:cond delay="2450"/>
                            </p:stCondLst>
                            <p:childTnLst>
                              <p:par>
                                <p:cTn id="45" presetID="12" presetClass="entr" presetSubtype="8"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400"/>
                                        <p:tgtEl>
                                          <p:spTgt spid="6"/>
                                        </p:tgtEl>
                                        <p:attrNameLst>
                                          <p:attrName>ppt_x</p:attrName>
                                        </p:attrNameLst>
                                      </p:cBhvr>
                                      <p:tavLst>
                                        <p:tav tm="0">
                                          <p:val>
                                            <p:strVal val="#ppt_x-#ppt_w*1.125000"/>
                                          </p:val>
                                        </p:tav>
                                        <p:tav tm="100000">
                                          <p:val>
                                            <p:strVal val="#ppt_x"/>
                                          </p:val>
                                        </p:tav>
                                      </p:tavLst>
                                    </p:anim>
                                    <p:animEffect>
                                      <p:cBhvr>
                                        <p:cTn id="48" dur="4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400"/>
                                        <p:tgtEl>
                                          <p:spTgt spid="44"/>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64"/>
                                        </p:tgtEl>
                                        <p:attrNameLst>
                                          <p:attrName>style.visibility</p:attrName>
                                        </p:attrNameLst>
                                      </p:cBhvr>
                                      <p:to>
                                        <p:strVal val="visible"/>
                                      </p:to>
                                    </p:set>
                                    <p:anim calcmode="lin" valueType="num">
                                      <p:cBhvr>
                                        <p:cTn id="54" dur="400"/>
                                        <p:tgtEl>
                                          <p:spTgt spid="64"/>
                                        </p:tgtEl>
                                        <p:attrNameLst>
                                          <p:attrName>ppt_y</p:attrName>
                                        </p:attrNameLst>
                                      </p:cBhvr>
                                      <p:tavLst>
                                        <p:tav tm="0">
                                          <p:val>
                                            <p:strVal val="#ppt_y-#ppt_h*1.125000"/>
                                          </p:val>
                                        </p:tav>
                                        <p:tav tm="100000">
                                          <p:val>
                                            <p:strVal val="#ppt_y"/>
                                          </p:val>
                                        </p:tav>
                                      </p:tavLst>
                                    </p:anim>
                                    <p:animEffect>
                                      <p:cBhvr>
                                        <p:cTn id="55" dur="400"/>
                                        <p:tgtEl>
                                          <p:spTgt spid="64"/>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65"/>
                                        </p:tgtEl>
                                        <p:attrNameLst>
                                          <p:attrName>style.visibility</p:attrName>
                                        </p:attrNameLst>
                                      </p:cBhvr>
                                      <p:to>
                                        <p:strVal val="visible"/>
                                      </p:to>
                                    </p:set>
                                    <p:anim calcmode="lin" valueType="num">
                                      <p:cBhvr>
                                        <p:cTn id="58" dur="400"/>
                                        <p:tgtEl>
                                          <p:spTgt spid="65"/>
                                        </p:tgtEl>
                                        <p:attrNameLst>
                                          <p:attrName>ppt_y</p:attrName>
                                        </p:attrNameLst>
                                      </p:cBhvr>
                                      <p:tavLst>
                                        <p:tav tm="0">
                                          <p:val>
                                            <p:strVal val="#ppt_y-#ppt_h*1.125000"/>
                                          </p:val>
                                        </p:tav>
                                        <p:tav tm="100000">
                                          <p:val>
                                            <p:strVal val="#ppt_y"/>
                                          </p:val>
                                        </p:tav>
                                      </p:tavLst>
                                    </p:anim>
                                    <p:animEffect>
                                      <p:cBhvr>
                                        <p:cTn id="59" dur="400"/>
                                        <p:tgtEl>
                                          <p:spTgt spid="65"/>
                                        </p:tgtEl>
                                      </p:cBhvr>
                                    </p:animEffect>
                                  </p:childTnLst>
                                </p:cTn>
                              </p:par>
                            </p:childTnLst>
                          </p:cTn>
                        </p:par>
                        <p:par>
                          <p:cTn id="60" fill="hold">
                            <p:stCondLst>
                              <p:cond delay="3350"/>
                            </p:stCondLst>
                            <p:childTnLst>
                              <p:par>
                                <p:cTn id="61" presetID="12" presetClass="entr" presetSubtype="8"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400"/>
                                        <p:tgtEl>
                                          <p:spTgt spid="5"/>
                                        </p:tgtEl>
                                        <p:attrNameLst>
                                          <p:attrName>ppt_x</p:attrName>
                                        </p:attrNameLst>
                                      </p:cBhvr>
                                      <p:tavLst>
                                        <p:tav tm="0">
                                          <p:val>
                                            <p:strVal val="#ppt_x-#ppt_w*1.125000"/>
                                          </p:val>
                                        </p:tav>
                                        <p:tav tm="100000">
                                          <p:val>
                                            <p:strVal val="#ppt_x"/>
                                          </p:val>
                                        </p:tav>
                                      </p:tavLst>
                                    </p:anim>
                                    <p:animEffect>
                                      <p:cBhvr>
                                        <p:cTn id="64" dur="400"/>
                                        <p:tgtEl>
                                          <p:spTgt spid="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400"/>
                                        <p:tgtEl>
                                          <p:spTgt spid="45"/>
                                        </p:tgtEl>
                                      </p:cBhvr>
                                    </p:animEffect>
                                  </p:childTnLst>
                                </p:cTn>
                              </p:par>
                              <p:par>
                                <p:cTn id="68" presetID="12" presetClass="entr" presetSubtype="1" fill="hold" grpId="0" nodeType="withEffect">
                                  <p:stCondLst>
                                    <p:cond delay="500"/>
                                  </p:stCondLst>
                                  <p:childTnLst>
                                    <p:set>
                                      <p:cBhvr>
                                        <p:cTn id="69" dur="1" fill="hold">
                                          <p:stCondLst>
                                            <p:cond delay="0"/>
                                          </p:stCondLst>
                                        </p:cTn>
                                        <p:tgtEl>
                                          <p:spTgt spid="66"/>
                                        </p:tgtEl>
                                        <p:attrNameLst>
                                          <p:attrName>style.visibility</p:attrName>
                                        </p:attrNameLst>
                                      </p:cBhvr>
                                      <p:to>
                                        <p:strVal val="visible"/>
                                      </p:to>
                                    </p:set>
                                    <p:anim calcmode="lin" valueType="num">
                                      <p:cBhvr>
                                        <p:cTn id="70" dur="400"/>
                                        <p:tgtEl>
                                          <p:spTgt spid="66"/>
                                        </p:tgtEl>
                                        <p:attrNameLst>
                                          <p:attrName>ppt_y</p:attrName>
                                        </p:attrNameLst>
                                      </p:cBhvr>
                                      <p:tavLst>
                                        <p:tav tm="0">
                                          <p:val>
                                            <p:strVal val="#ppt_y-#ppt_h*1.125000"/>
                                          </p:val>
                                        </p:tav>
                                        <p:tav tm="100000">
                                          <p:val>
                                            <p:strVal val="#ppt_y"/>
                                          </p:val>
                                        </p:tav>
                                      </p:tavLst>
                                    </p:anim>
                                    <p:animEffect>
                                      <p:cBhvr>
                                        <p:cTn id="71" dur="400"/>
                                        <p:tgtEl>
                                          <p:spTgt spid="66"/>
                                        </p:tgtEl>
                                      </p:cBhvr>
                                    </p:animEffect>
                                  </p:childTnLst>
                                </p:cTn>
                              </p:par>
                              <p:par>
                                <p:cTn id="72" presetID="12" presetClass="entr" presetSubtype="1" fill="hold" grpId="0" nodeType="withEffect">
                                  <p:stCondLst>
                                    <p:cond delay="500"/>
                                  </p:stCondLst>
                                  <p:childTnLst>
                                    <p:set>
                                      <p:cBhvr>
                                        <p:cTn id="73" dur="1" fill="hold">
                                          <p:stCondLst>
                                            <p:cond delay="0"/>
                                          </p:stCondLst>
                                        </p:cTn>
                                        <p:tgtEl>
                                          <p:spTgt spid="67"/>
                                        </p:tgtEl>
                                        <p:attrNameLst>
                                          <p:attrName>style.visibility</p:attrName>
                                        </p:attrNameLst>
                                      </p:cBhvr>
                                      <p:to>
                                        <p:strVal val="visible"/>
                                      </p:to>
                                    </p:set>
                                    <p:anim calcmode="lin" valueType="num">
                                      <p:cBhvr>
                                        <p:cTn id="74" dur="400"/>
                                        <p:tgtEl>
                                          <p:spTgt spid="67"/>
                                        </p:tgtEl>
                                        <p:attrNameLst>
                                          <p:attrName>ppt_y</p:attrName>
                                        </p:attrNameLst>
                                      </p:cBhvr>
                                      <p:tavLst>
                                        <p:tav tm="0">
                                          <p:val>
                                            <p:strVal val="#ppt_y-#ppt_h*1.125000"/>
                                          </p:val>
                                        </p:tav>
                                        <p:tav tm="100000">
                                          <p:val>
                                            <p:strVal val="#ppt_y"/>
                                          </p:val>
                                        </p:tav>
                                      </p:tavLst>
                                    </p:anim>
                                    <p:animEffect>
                                      <p:cBhvr>
                                        <p:cTn id="75" dur="400"/>
                                        <p:tgtEl>
                                          <p:spTgt spid="67"/>
                                        </p:tgtEl>
                                      </p:cBhvr>
                                    </p:animEffect>
                                  </p:childTnLst>
                                </p:cTn>
                              </p:par>
                            </p:childTnLst>
                          </p:cTn>
                        </p:par>
                        <p:par>
                          <p:cTn id="76" fill="hold">
                            <p:stCondLst>
                              <p:cond delay="4250"/>
                            </p:stCondLst>
                            <p:childTnLst>
                              <p:par>
                                <p:cTn id="77" presetID="16" presetClass="entr" presetSubtype="37" fill="hold" grpId="0" nodeType="afterEffect">
                                  <p:stCondLst>
                                    <p:cond delay="0"/>
                                  </p:stCondLst>
                                  <p:childTnLst>
                                    <p:set>
                                      <p:cBhvr>
                                        <p:cTn id="78" dur="1" fill="hold">
                                          <p:stCondLst>
                                            <p:cond delay="0"/>
                                          </p:stCondLst>
                                        </p:cTn>
                                        <p:tgtEl>
                                          <p:spTgt spid="68"/>
                                        </p:tgtEl>
                                        <p:attrNameLst>
                                          <p:attrName>style.visibility</p:attrName>
                                        </p:attrNameLst>
                                      </p:cBhvr>
                                      <p:to>
                                        <p:strVal val="visible"/>
                                      </p:to>
                                    </p:set>
                                    <p:animEffect>
                                      <p:cBhvr>
                                        <p:cTn id="79" dur="750"/>
                                        <p:tgtEl>
                                          <p:spTgt spid="68"/>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9"/>
                                        </p:tgtEl>
                                        <p:attrNameLst>
                                          <p:attrName>style.visibility</p:attrName>
                                        </p:attrNameLst>
                                      </p:cBhvr>
                                      <p:to>
                                        <p:strVal val="visible"/>
                                      </p:to>
                                    </p:set>
                                    <p:anim calcmode="lin" valueType="num">
                                      <p:cBhvr>
                                        <p:cTn id="82" dur="500" fill="hold"/>
                                        <p:tgtEl>
                                          <p:spTgt spid="59"/>
                                        </p:tgtEl>
                                        <p:attrNameLst>
                                          <p:attrName>ppt_w</p:attrName>
                                        </p:attrNameLst>
                                      </p:cBhvr>
                                      <p:tavLst>
                                        <p:tav tm="0">
                                          <p:val>
                                            <p:fltVal val="0"/>
                                          </p:val>
                                        </p:tav>
                                        <p:tav tm="100000">
                                          <p:val>
                                            <p:strVal val="#ppt_w"/>
                                          </p:val>
                                        </p:tav>
                                      </p:tavLst>
                                    </p:anim>
                                    <p:anim calcmode="lin" valueType="num">
                                      <p:cBhvr>
                                        <p:cTn id="83" dur="500" fill="hold"/>
                                        <p:tgtEl>
                                          <p:spTgt spid="59"/>
                                        </p:tgtEl>
                                        <p:attrNameLst>
                                          <p:attrName>ppt_h</p:attrName>
                                        </p:attrNameLst>
                                      </p:cBhvr>
                                      <p:tavLst>
                                        <p:tav tm="0">
                                          <p:val>
                                            <p:fltVal val="0"/>
                                          </p:val>
                                        </p:tav>
                                        <p:tav tm="100000">
                                          <p:val>
                                            <p:strVal val="#ppt_h"/>
                                          </p:val>
                                        </p:tav>
                                      </p:tavLst>
                                    </p:anim>
                                    <p:animEffect>
                                      <p:cBhvr>
                                        <p:cTn id="8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animBg="1"/>
      <p:bldP spid="44" grpId="0" animBg="1"/>
      <p:bldP spid="45" grpId="0" animBg="1"/>
      <p:bldP spid="46" grpId="0" animBg="1"/>
      <p:bldP spid="59" grpId="0" bldLvl="0" autoUpdateAnimBg="0"/>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6" grpId="0" bldLvl="0" autoUpdateAnimBg="0"/>
      <p:bldP spid="67" grpId="0" bldLvl="0" autoUpdateAnimBg="0"/>
      <p:bldP spid="6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TextBox 36"/>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改进工作不足的方法</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5" name="TextBox 34"/>
          <p:cNvSpPr txBox="1"/>
          <p:nvPr/>
        </p:nvSpPr>
        <p:spPr>
          <a:xfrm>
            <a:off x="736600" y="734763"/>
            <a:ext cx="8051800" cy="830997"/>
          </a:xfrm>
          <a:prstGeom prst="rect">
            <a:avLst/>
          </a:prstGeom>
          <a:noFill/>
        </p:spPr>
        <p:txBody>
          <a:bodyPr wrap="square" rtlCol="0">
            <a:spAutoFit/>
          </a:bodyPr>
          <a:lstStyle/>
          <a:p>
            <a:r>
              <a:rPr lang="zh-CN" altLang="en-US" sz="1600" b="1" dirty="0" smtClean="0">
                <a:solidFill>
                  <a:srgbClr val="005A9E"/>
                </a:solidFill>
                <a:latin typeface="楷体_GB2312" pitchFamily="49" charset="-122"/>
                <a:ea typeface="楷体_GB2312" pitchFamily="49" charset="-122"/>
                <a:cs typeface="方正兰亭细黑_GBK_M" pitchFamily="2" charset="2"/>
              </a:rPr>
              <a:t>建立在团队的基础之上，发挥团队精神、互补互助以达到团队最大工作效率的能力。对于团队的成员来说，不仅要有个人能力，更需要有在不同的位置上各尽所能、与其他成员协调合作的能力。</a:t>
            </a:r>
            <a:endParaRPr lang="en-US" altLang="zh-CN" sz="1600" b="1" dirty="0" smtClean="0">
              <a:solidFill>
                <a:srgbClr val="005A9E"/>
              </a:solidFill>
              <a:latin typeface="楷体_GB2312" pitchFamily="49" charset="-122"/>
              <a:ea typeface="楷体_GB2312" pitchFamily="49" charset="-122"/>
              <a:cs typeface="方正兰亭细黑_GBK_M" pitchFamily="2" charset="2"/>
            </a:endParaRPr>
          </a:p>
        </p:txBody>
      </p:sp>
      <p:grpSp>
        <p:nvGrpSpPr>
          <p:cNvPr id="2" name="组合 35"/>
          <p:cNvGrpSpPr/>
          <p:nvPr/>
        </p:nvGrpSpPr>
        <p:grpSpPr>
          <a:xfrm>
            <a:off x="381043" y="3344765"/>
            <a:ext cx="1721136" cy="548848"/>
            <a:chOff x="695368" y="3811490"/>
            <a:chExt cx="1721136" cy="548848"/>
          </a:xfrm>
        </p:grpSpPr>
        <p:grpSp>
          <p:nvGrpSpPr>
            <p:cNvPr id="3" name="组合 40"/>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p:cNvSpPr/>
            <p:nvPr/>
          </p:nvSpPr>
          <p:spPr>
            <a:xfrm>
              <a:off x="825405" y="3951961"/>
              <a:ext cx="279463" cy="279463"/>
            </a:xfrm>
            <a:prstGeom prst="ellipse">
              <a:avLst/>
            </a:prstGeom>
            <a:solidFill>
              <a:srgbClr val="005A9E"/>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44"/>
          <p:cNvGrpSpPr/>
          <p:nvPr/>
        </p:nvGrpSpPr>
        <p:grpSpPr>
          <a:xfrm>
            <a:off x="1859602" y="2818794"/>
            <a:ext cx="1721136" cy="548848"/>
            <a:chOff x="2173927" y="3285519"/>
            <a:chExt cx="1721136" cy="548848"/>
          </a:xfrm>
        </p:grpSpPr>
        <p:grpSp>
          <p:nvGrpSpPr>
            <p:cNvPr id="5" name="组合 45"/>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8" name="圆角矩形 4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椭圆 46"/>
            <p:cNvSpPr/>
            <p:nvPr/>
          </p:nvSpPr>
          <p:spPr>
            <a:xfrm>
              <a:off x="2307128" y="3420211"/>
              <a:ext cx="279463" cy="279463"/>
            </a:xfrm>
            <a:prstGeom prst="ellipse">
              <a:avLst/>
            </a:prstGeom>
            <a:solidFill>
              <a:schemeClr val="tx1">
                <a:lumMod val="65000"/>
                <a:lumOff val="3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49"/>
          <p:cNvGrpSpPr/>
          <p:nvPr/>
        </p:nvGrpSpPr>
        <p:grpSpPr>
          <a:xfrm>
            <a:off x="3370902" y="2292822"/>
            <a:ext cx="1721136" cy="548848"/>
            <a:chOff x="3685227" y="2759547"/>
            <a:chExt cx="1721136" cy="548848"/>
          </a:xfrm>
        </p:grpSpPr>
        <p:grpSp>
          <p:nvGrpSpPr>
            <p:cNvPr id="7" name="组合 50"/>
            <p:cNvGrpSpPr/>
            <p:nvPr/>
          </p:nvGrpSpPr>
          <p:grpSpPr>
            <a:xfrm>
              <a:off x="3685227" y="2759547"/>
              <a:ext cx="1721136" cy="548848"/>
              <a:chOff x="4304043" y="1286668"/>
              <a:chExt cx="3837944" cy="2757793"/>
            </a:xfrm>
            <a:effectLst>
              <a:outerShdw blurRad="381000" dist="254000" dir="8100000" algn="tr" rotWithShape="0">
                <a:prstClr val="black">
                  <a:alpha val="40000"/>
                </a:prstClr>
              </a:outerShdw>
            </a:effectLst>
          </p:grpSpPr>
          <p:sp>
            <p:nvSpPr>
              <p:cNvPr id="54" name="圆角矩形 5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p:nvPr/>
          </p:nvSpPr>
          <p:spPr>
            <a:xfrm>
              <a:off x="3829063" y="2894239"/>
              <a:ext cx="279463" cy="279463"/>
            </a:xfrm>
            <a:prstGeom prst="ellipse">
              <a:avLst/>
            </a:prstGeom>
            <a:solidFill>
              <a:srgbClr val="005A9E"/>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55"/>
          <p:cNvGrpSpPr/>
          <p:nvPr/>
        </p:nvGrpSpPr>
        <p:grpSpPr>
          <a:xfrm>
            <a:off x="4890301" y="1766850"/>
            <a:ext cx="1721136" cy="548848"/>
            <a:chOff x="5204626" y="2233575"/>
            <a:chExt cx="1721136" cy="548848"/>
          </a:xfrm>
        </p:grpSpPr>
        <p:grpSp>
          <p:nvGrpSpPr>
            <p:cNvPr id="9" name="组合 56"/>
            <p:cNvGrpSpPr/>
            <p:nvPr/>
          </p:nvGrpSpPr>
          <p:grpSpPr>
            <a:xfrm>
              <a:off x="5204626" y="2233575"/>
              <a:ext cx="1721136" cy="548848"/>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p:cNvSpPr/>
            <p:nvPr/>
          </p:nvSpPr>
          <p:spPr>
            <a:xfrm>
              <a:off x="5384889" y="2368267"/>
              <a:ext cx="279463" cy="279463"/>
            </a:xfrm>
            <a:prstGeom prst="ellipse">
              <a:avLst/>
            </a:prstGeom>
            <a:solidFill>
              <a:schemeClr val="tx1">
                <a:lumMod val="65000"/>
                <a:lumOff val="3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60"/>
          <p:cNvSpPr txBox="1"/>
          <p:nvPr/>
        </p:nvSpPr>
        <p:spPr>
          <a:xfrm>
            <a:off x="790543" y="3476945"/>
            <a:ext cx="800219" cy="338554"/>
          </a:xfrm>
          <a:prstGeom prst="rect">
            <a:avLst/>
          </a:prstGeom>
          <a:noFill/>
          <a:effectLst/>
        </p:spPr>
        <p:txBody>
          <a:bodyPr wrap="none" rtlCol="0">
            <a:spAutoFit/>
          </a:bodyPr>
          <a:lstStyle/>
          <a:p>
            <a:r>
              <a:rPr lang="zh-CN" altLang="en-US" sz="1600" dirty="0" smtClean="0">
                <a:solidFill>
                  <a:srgbClr val="005A9E"/>
                </a:solidFill>
                <a:latin typeface="方正兰亭细黑_GBK" pitchFamily="2" charset="-122"/>
                <a:ea typeface="方正兰亭细黑_GBK" pitchFamily="2" charset="-122"/>
              </a:rPr>
              <a:t>方法四</a:t>
            </a:r>
            <a:endParaRPr lang="zh-CN" altLang="en-US" sz="1600" dirty="0">
              <a:solidFill>
                <a:srgbClr val="005A9E"/>
              </a:solidFill>
              <a:latin typeface="方正兰亭细黑_GBK" pitchFamily="2" charset="-122"/>
              <a:ea typeface="方正兰亭细黑_GBK" pitchFamily="2" charset="-122"/>
            </a:endParaRPr>
          </a:p>
        </p:txBody>
      </p:sp>
      <p:sp>
        <p:nvSpPr>
          <p:cNvPr id="62" name="TextBox 61"/>
          <p:cNvSpPr txBox="1"/>
          <p:nvPr/>
        </p:nvSpPr>
        <p:spPr>
          <a:xfrm>
            <a:off x="2316249" y="2923940"/>
            <a:ext cx="800219" cy="338554"/>
          </a:xfrm>
          <a:prstGeom prst="rect">
            <a:avLst/>
          </a:prstGeom>
          <a:noFill/>
          <a:effectLst/>
        </p:spPr>
        <p:txBody>
          <a:bodyPr wrap="none" rtlCol="0">
            <a:spAutoFit/>
          </a:bodyPr>
          <a:lstStyle/>
          <a:p>
            <a:r>
              <a:rPr lang="zh-CN" altLang="en-US" sz="1600" dirty="0">
                <a:solidFill>
                  <a:srgbClr val="005A9E"/>
                </a:solidFill>
                <a:latin typeface="方正兰亭细黑_GBK" pitchFamily="2" charset="-122"/>
                <a:ea typeface="方正兰亭细黑_GBK" pitchFamily="2" charset="-122"/>
              </a:rPr>
              <a:t>方法</a:t>
            </a:r>
            <a:r>
              <a:rPr lang="zh-CN" altLang="en-US" sz="1600" dirty="0" smtClean="0">
                <a:solidFill>
                  <a:srgbClr val="005A9E"/>
                </a:solidFill>
                <a:latin typeface="方正兰亭细黑_GBK" pitchFamily="2" charset="-122"/>
                <a:ea typeface="方正兰亭细黑_GBK" pitchFamily="2" charset="-122"/>
              </a:rPr>
              <a:t>三</a:t>
            </a:r>
            <a:endParaRPr lang="zh-CN" altLang="en-US" sz="1600" dirty="0">
              <a:solidFill>
                <a:srgbClr val="005A9E"/>
              </a:solidFill>
              <a:latin typeface="方正兰亭细黑_GBK" pitchFamily="2" charset="-122"/>
              <a:ea typeface="方正兰亭细黑_GBK" pitchFamily="2" charset="-122"/>
            </a:endParaRPr>
          </a:p>
        </p:txBody>
      </p:sp>
      <p:sp>
        <p:nvSpPr>
          <p:cNvPr id="63" name="TextBox 62"/>
          <p:cNvSpPr txBox="1"/>
          <p:nvPr/>
        </p:nvSpPr>
        <p:spPr>
          <a:xfrm>
            <a:off x="3794201" y="2423369"/>
            <a:ext cx="800219" cy="338554"/>
          </a:xfrm>
          <a:prstGeom prst="rect">
            <a:avLst/>
          </a:prstGeom>
          <a:noFill/>
          <a:effectLst/>
        </p:spPr>
        <p:txBody>
          <a:bodyPr wrap="none" rtlCol="0">
            <a:spAutoFit/>
          </a:bodyPr>
          <a:lstStyle/>
          <a:p>
            <a:r>
              <a:rPr lang="zh-CN" altLang="en-US" sz="1600" dirty="0">
                <a:solidFill>
                  <a:srgbClr val="005A9E"/>
                </a:solidFill>
                <a:latin typeface="方正兰亭细黑_GBK" pitchFamily="2" charset="-122"/>
                <a:ea typeface="方正兰亭细黑_GBK" pitchFamily="2" charset="-122"/>
              </a:rPr>
              <a:t>方法</a:t>
            </a:r>
            <a:r>
              <a:rPr lang="zh-CN" altLang="en-US" sz="1600" dirty="0" smtClean="0">
                <a:solidFill>
                  <a:srgbClr val="005A9E"/>
                </a:solidFill>
                <a:latin typeface="方正兰亭细黑_GBK" pitchFamily="2" charset="-122"/>
                <a:ea typeface="方正兰亭细黑_GBK" pitchFamily="2" charset="-122"/>
              </a:rPr>
              <a:t>二</a:t>
            </a:r>
            <a:endParaRPr lang="zh-CN" altLang="en-US" sz="1600" dirty="0">
              <a:solidFill>
                <a:srgbClr val="005A9E"/>
              </a:solidFill>
              <a:latin typeface="方正兰亭细黑_GBK" pitchFamily="2" charset="-122"/>
              <a:ea typeface="方正兰亭细黑_GBK" pitchFamily="2" charset="-122"/>
            </a:endParaRPr>
          </a:p>
        </p:txBody>
      </p:sp>
      <p:sp>
        <p:nvSpPr>
          <p:cNvPr id="64" name="TextBox 63"/>
          <p:cNvSpPr txBox="1"/>
          <p:nvPr/>
        </p:nvSpPr>
        <p:spPr>
          <a:xfrm>
            <a:off x="5362749" y="1888907"/>
            <a:ext cx="800219" cy="338554"/>
          </a:xfrm>
          <a:prstGeom prst="rect">
            <a:avLst/>
          </a:prstGeom>
          <a:noFill/>
          <a:effectLst/>
        </p:spPr>
        <p:txBody>
          <a:bodyPr wrap="none" rtlCol="0">
            <a:spAutoFit/>
          </a:bodyPr>
          <a:lstStyle/>
          <a:p>
            <a:r>
              <a:rPr lang="zh-CN" altLang="en-US" sz="1600" dirty="0">
                <a:solidFill>
                  <a:srgbClr val="005A9E"/>
                </a:solidFill>
                <a:latin typeface="方正兰亭细黑_GBK" pitchFamily="2" charset="-122"/>
                <a:ea typeface="方正兰亭细黑_GBK" pitchFamily="2" charset="-122"/>
              </a:rPr>
              <a:t>方法</a:t>
            </a:r>
            <a:r>
              <a:rPr lang="zh-CN" altLang="en-US" sz="1600" dirty="0" smtClean="0">
                <a:solidFill>
                  <a:srgbClr val="005A9E"/>
                </a:solidFill>
                <a:latin typeface="方正兰亭细黑_GBK" pitchFamily="2" charset="-122"/>
                <a:ea typeface="方正兰亭细黑_GBK" pitchFamily="2" charset="-122"/>
              </a:rPr>
              <a:t>一</a:t>
            </a:r>
            <a:endParaRPr lang="zh-CN" altLang="en-US" sz="1600" dirty="0">
              <a:solidFill>
                <a:srgbClr val="005A9E"/>
              </a:solidFill>
              <a:latin typeface="方正兰亭细黑_GBK" pitchFamily="2" charset="-122"/>
              <a:ea typeface="方正兰亭细黑_GBK" pitchFamily="2" charset="-122"/>
            </a:endParaRPr>
          </a:p>
        </p:txBody>
      </p:sp>
      <p:grpSp>
        <p:nvGrpSpPr>
          <p:cNvPr id="10" name="组合 64"/>
          <p:cNvGrpSpPr/>
          <p:nvPr/>
        </p:nvGrpSpPr>
        <p:grpSpPr>
          <a:xfrm>
            <a:off x="669337" y="1645497"/>
            <a:ext cx="435531" cy="435531"/>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7794388" y="4243976"/>
            <a:ext cx="500908" cy="500908"/>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8423305" y="3522698"/>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69"/>
          <p:cNvGrpSpPr/>
          <p:nvPr/>
        </p:nvGrpSpPr>
        <p:grpSpPr>
          <a:xfrm>
            <a:off x="1397585" y="2038036"/>
            <a:ext cx="387220" cy="387220"/>
            <a:chOff x="304800" y="673100"/>
            <a:chExt cx="4000500" cy="4000500"/>
          </a:xfrm>
          <a:effectLst>
            <a:outerShdw blurRad="317500" dist="1905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00"/>
          <p:cNvGrpSpPr/>
          <p:nvPr/>
        </p:nvGrpSpPr>
        <p:grpSpPr>
          <a:xfrm>
            <a:off x="7183751" y="4563355"/>
            <a:ext cx="219777" cy="219777"/>
            <a:chOff x="304800" y="673100"/>
            <a:chExt cx="4000500" cy="4000500"/>
          </a:xfrm>
          <a:effectLst>
            <a:outerShdw blurRad="381000" dist="152400" dir="8100000" algn="tr" rotWithShape="0">
              <a:prstClr val="black">
                <a:alpha val="7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03"/>
          <p:cNvGrpSpPr/>
          <p:nvPr/>
        </p:nvGrpSpPr>
        <p:grpSpPr>
          <a:xfrm>
            <a:off x="7316009" y="3897255"/>
            <a:ext cx="287919" cy="287919"/>
            <a:chOff x="304800" y="673100"/>
            <a:chExt cx="4000500" cy="4000500"/>
          </a:xfrm>
          <a:effectLst>
            <a:outerShdw blurRad="381000" dist="152400" dir="8100000" algn="tr" rotWithShape="0">
              <a:prstClr val="black">
                <a:alpha val="70000"/>
              </a:prstClr>
            </a:outerShdw>
          </a:effectLst>
        </p:grpSpPr>
        <p:sp>
          <p:nvSpPr>
            <p:cNvPr id="105" name="同心圆 10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椭圆 10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椭圆 106"/>
          <p:cNvSpPr/>
          <p:nvPr/>
        </p:nvSpPr>
        <p:spPr>
          <a:xfrm>
            <a:off x="1572773" y="1714183"/>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767327" y="2356561"/>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08"/>
          <p:cNvGrpSpPr/>
          <p:nvPr/>
        </p:nvGrpSpPr>
        <p:grpSpPr>
          <a:xfrm>
            <a:off x="8411685" y="3951960"/>
            <a:ext cx="408377" cy="408377"/>
            <a:chOff x="304800" y="673100"/>
            <a:chExt cx="4000500" cy="4000500"/>
          </a:xfrm>
          <a:effectLst>
            <a:outerShdw blurRad="317500" dist="1905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椭圆 1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椭圆 111"/>
          <p:cNvSpPr/>
          <p:nvPr/>
        </p:nvSpPr>
        <p:spPr>
          <a:xfrm>
            <a:off x="6629511" y="450835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104868" y="2696479"/>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13"/>
          <p:cNvGrpSpPr/>
          <p:nvPr/>
        </p:nvGrpSpPr>
        <p:grpSpPr>
          <a:xfrm>
            <a:off x="2318171" y="2121758"/>
            <a:ext cx="219777" cy="219777"/>
            <a:chOff x="304800" y="673100"/>
            <a:chExt cx="4000500" cy="4000500"/>
          </a:xfrm>
          <a:effectLst>
            <a:outerShdw blurRad="381000" dist="152400" dir="8100000" algn="tr" rotWithShape="0">
              <a:prstClr val="black">
                <a:alpha val="7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p:cNvSpPr/>
          <p:nvPr/>
        </p:nvSpPr>
        <p:spPr>
          <a:xfrm>
            <a:off x="8585278" y="478491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Box 117"/>
          <p:cNvSpPr txBox="1"/>
          <p:nvPr/>
        </p:nvSpPr>
        <p:spPr>
          <a:xfrm>
            <a:off x="459882" y="4106421"/>
            <a:ext cx="1563458" cy="646331"/>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通过成立班委会。从组织上保证班级宪章的真正落地。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9" name="TextBox 118"/>
          <p:cNvSpPr txBox="1"/>
          <p:nvPr/>
        </p:nvSpPr>
        <p:spPr>
          <a:xfrm>
            <a:off x="2264311" y="3543559"/>
            <a:ext cx="1563458" cy="646331"/>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成立各种群组，协调同学资源，助教资源及网络资源。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0" name="TextBox 119"/>
          <p:cNvSpPr txBox="1"/>
          <p:nvPr/>
        </p:nvSpPr>
        <p:spPr>
          <a:xfrm>
            <a:off x="3887001" y="3036791"/>
            <a:ext cx="1563458" cy="600164"/>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熟练的使用逻辑模型进行迭代式更新。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1" name="TextBox 120"/>
          <p:cNvSpPr txBox="1"/>
          <p:nvPr/>
        </p:nvSpPr>
        <p:spPr>
          <a:xfrm>
            <a:off x="5364448" y="2560798"/>
            <a:ext cx="1563458" cy="646331"/>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使用</a:t>
            </a:r>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W</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iki</a:t>
            </a:r>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Git</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Indesign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等工具资源。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864" y="250030"/>
            <a:ext cx="4679578" cy="317878"/>
          </a:xfrm>
          <a:prstGeom prst="rect">
            <a:avLst/>
          </a:prstGeom>
        </p:spPr>
      </p:pic>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spTree>
    <p:custDataLst>
      <p:tags r:id="rId1"/>
    </p:custDataLst>
    <p:extLst>
      <p:ext uri="{BB962C8B-B14F-4D97-AF65-F5344CB8AC3E}">
        <p14:creationId xmlns:p14="http://schemas.microsoft.com/office/powerpoint/2010/main" val="63580978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anim calcmode="lin" valueType="num">
                                      <p:cBhvr>
                                        <p:cTn id="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7"/>
                                        </p:tgtEl>
                                      </p:cBhvr>
                                    </p:animEffect>
                                  </p:childTnLst>
                                </p:cTn>
                              </p:par>
                            </p:childTnLst>
                          </p:cTn>
                        </p:par>
                        <p:par>
                          <p:cTn id="12" fill="hold">
                            <p:stCondLst>
                              <p:cond delay="900"/>
                            </p:stCondLst>
                            <p:childTnLst>
                              <p:par>
                                <p:cTn id="13" presetID="10"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1200"/>
                                        <p:tgtEl>
                                          <p:spTgt spid="53"/>
                                        </p:tgtEl>
                                      </p:cBhvr>
                                    </p:animEffect>
                                  </p:childTnLst>
                                </p:cTn>
                              </p:par>
                            </p:childTnLst>
                          </p:cTn>
                        </p:par>
                        <p:par>
                          <p:cTn id="16" fill="hold">
                            <p:stCondLst>
                              <p:cond delay="2100"/>
                            </p:stCondLst>
                            <p:childTnLst>
                              <p:par>
                                <p:cTn id="17" presetID="18" presetClass="entr" presetSubtype="3"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strips(upRight)">
                                      <p:cBhvr>
                                        <p:cTn id="19" dur="500"/>
                                        <p:tgtEl>
                                          <p:spTgt spid="35"/>
                                        </p:tgtEl>
                                      </p:cBhvr>
                                    </p:animEffect>
                                  </p:childTnLst>
                                </p:cTn>
                              </p:par>
                            </p:childTnLst>
                          </p:cTn>
                        </p:par>
                        <p:par>
                          <p:cTn id="20" fill="hold">
                            <p:stCondLst>
                              <p:cond delay="2600"/>
                            </p:stCondLst>
                            <p:childTnLst>
                              <p:par>
                                <p:cTn id="21" presetID="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3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6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9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12" presetClass="entr" presetSubtype="2" fill="hold" grpId="0" nodeType="withEffect">
                                  <p:stCondLst>
                                    <p:cond delay="30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p:tgtEl>
                                          <p:spTgt spid="61"/>
                                        </p:tgtEl>
                                        <p:attrNameLst>
                                          <p:attrName>ppt_x</p:attrName>
                                        </p:attrNameLst>
                                      </p:cBhvr>
                                      <p:tavLst>
                                        <p:tav tm="0">
                                          <p:val>
                                            <p:strVal val="#ppt_x+#ppt_w*1.125000"/>
                                          </p:val>
                                        </p:tav>
                                        <p:tav tm="100000">
                                          <p:val>
                                            <p:strVal val="#ppt_x"/>
                                          </p:val>
                                        </p:tav>
                                      </p:tavLst>
                                    </p:anim>
                                    <p:animEffect transition="in" filter="wipe(left)">
                                      <p:cBhvr>
                                        <p:cTn id="40" dur="500"/>
                                        <p:tgtEl>
                                          <p:spTgt spid="61"/>
                                        </p:tgtEl>
                                      </p:cBhvr>
                                    </p:animEffect>
                                  </p:childTnLst>
                                </p:cTn>
                              </p:par>
                              <p:par>
                                <p:cTn id="41" presetID="12" presetClass="entr" presetSubtype="2" fill="hold" grpId="0" nodeType="withEffect">
                                  <p:stCondLst>
                                    <p:cond delay="600"/>
                                  </p:stCondLst>
                                  <p:childTnLst>
                                    <p:set>
                                      <p:cBhvr>
                                        <p:cTn id="42" dur="1" fill="hold">
                                          <p:stCondLst>
                                            <p:cond delay="0"/>
                                          </p:stCondLst>
                                        </p:cTn>
                                        <p:tgtEl>
                                          <p:spTgt spid="62"/>
                                        </p:tgtEl>
                                        <p:attrNameLst>
                                          <p:attrName>style.visibility</p:attrName>
                                        </p:attrNameLst>
                                      </p:cBhvr>
                                      <p:to>
                                        <p:strVal val="visible"/>
                                      </p:to>
                                    </p:set>
                                    <p:anim calcmode="lin" valueType="num">
                                      <p:cBhvr additive="base">
                                        <p:cTn id="43" dur="500"/>
                                        <p:tgtEl>
                                          <p:spTgt spid="62"/>
                                        </p:tgtEl>
                                        <p:attrNameLst>
                                          <p:attrName>ppt_x</p:attrName>
                                        </p:attrNameLst>
                                      </p:cBhvr>
                                      <p:tavLst>
                                        <p:tav tm="0">
                                          <p:val>
                                            <p:strVal val="#ppt_x+#ppt_w*1.125000"/>
                                          </p:val>
                                        </p:tav>
                                        <p:tav tm="100000">
                                          <p:val>
                                            <p:strVal val="#ppt_x"/>
                                          </p:val>
                                        </p:tav>
                                      </p:tavLst>
                                    </p:anim>
                                    <p:animEffect transition="in" filter="wipe(left)">
                                      <p:cBhvr>
                                        <p:cTn id="44" dur="500"/>
                                        <p:tgtEl>
                                          <p:spTgt spid="62"/>
                                        </p:tgtEl>
                                      </p:cBhvr>
                                    </p:animEffect>
                                  </p:childTnLst>
                                </p:cTn>
                              </p:par>
                              <p:par>
                                <p:cTn id="45" presetID="12" presetClass="entr" presetSubtype="2" fill="hold" grpId="0" nodeType="withEffect">
                                  <p:stCondLst>
                                    <p:cond delay="90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p:tgtEl>
                                          <p:spTgt spid="63"/>
                                        </p:tgtEl>
                                        <p:attrNameLst>
                                          <p:attrName>ppt_x</p:attrName>
                                        </p:attrNameLst>
                                      </p:cBhvr>
                                      <p:tavLst>
                                        <p:tav tm="0">
                                          <p:val>
                                            <p:strVal val="#ppt_x+#ppt_w*1.125000"/>
                                          </p:val>
                                        </p:tav>
                                        <p:tav tm="100000">
                                          <p:val>
                                            <p:strVal val="#ppt_x"/>
                                          </p:val>
                                        </p:tav>
                                      </p:tavLst>
                                    </p:anim>
                                    <p:animEffect transition="in" filter="wipe(left)">
                                      <p:cBhvr>
                                        <p:cTn id="48" dur="500"/>
                                        <p:tgtEl>
                                          <p:spTgt spid="63"/>
                                        </p:tgtEl>
                                      </p:cBhvr>
                                    </p:animEffect>
                                  </p:childTnLst>
                                </p:cTn>
                              </p:par>
                              <p:par>
                                <p:cTn id="49" presetID="12" presetClass="entr" presetSubtype="2" fill="hold" grpId="0" nodeType="withEffect">
                                  <p:stCondLst>
                                    <p:cond delay="12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p:tgtEl>
                                          <p:spTgt spid="64"/>
                                        </p:tgtEl>
                                        <p:attrNameLst>
                                          <p:attrName>ppt_x</p:attrName>
                                        </p:attrNameLst>
                                      </p:cBhvr>
                                      <p:tavLst>
                                        <p:tav tm="0">
                                          <p:val>
                                            <p:strVal val="#ppt_x+#ppt_w*1.125000"/>
                                          </p:val>
                                        </p:tav>
                                        <p:tav tm="100000">
                                          <p:val>
                                            <p:strVal val="#ppt_x"/>
                                          </p:val>
                                        </p:tav>
                                      </p:tavLst>
                                    </p:anim>
                                    <p:animEffect transition="in" filter="wipe(left)">
                                      <p:cBhvr>
                                        <p:cTn id="52" dur="500"/>
                                        <p:tgtEl>
                                          <p:spTgt spid="64"/>
                                        </p:tgtEl>
                                      </p:cBhvr>
                                    </p:animEffect>
                                  </p:childTnLst>
                                </p:cTn>
                              </p:par>
                            </p:childTnLst>
                          </p:cTn>
                        </p:par>
                        <p:par>
                          <p:cTn id="53" fill="hold">
                            <p:stCondLst>
                              <p:cond delay="4300"/>
                            </p:stCondLst>
                            <p:childTnLst>
                              <p:par>
                                <p:cTn id="54" presetID="53" presetClass="entr" presetSubtype="16"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ppt_w</p:attrName>
                                        </p:attrNameLst>
                                      </p:cBhvr>
                                      <p:tavLst>
                                        <p:tav tm="0">
                                          <p:val>
                                            <p:fltVal val="0"/>
                                          </p:val>
                                        </p:tav>
                                        <p:tav tm="100000">
                                          <p:val>
                                            <p:strVal val="#ppt_w"/>
                                          </p:val>
                                        </p:tav>
                                      </p:tavLst>
                                    </p:anim>
                                    <p:anim calcmode="lin" valueType="num">
                                      <p:cBhvr>
                                        <p:cTn id="57" dur="500" fill="hold"/>
                                        <p:tgtEl>
                                          <p:spTgt spid="10"/>
                                        </p:tgtEl>
                                        <p:attrNameLst>
                                          <p:attrName>ppt_h</p:attrName>
                                        </p:attrNameLst>
                                      </p:cBhvr>
                                      <p:tavLst>
                                        <p:tav tm="0">
                                          <p:val>
                                            <p:fltVal val="0"/>
                                          </p:val>
                                        </p:tav>
                                        <p:tav tm="100000">
                                          <p:val>
                                            <p:strVal val="#ppt_h"/>
                                          </p:val>
                                        </p:tav>
                                      </p:tavLst>
                                    </p:anim>
                                    <p:animEffect transition="in" filter="fade">
                                      <p:cBhvr>
                                        <p:cTn id="58" dur="500"/>
                                        <p:tgtEl>
                                          <p:spTgt spid="1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ppt_w</p:attrName>
                                        </p:attrNameLst>
                                      </p:cBhvr>
                                      <p:tavLst>
                                        <p:tav tm="0">
                                          <p:val>
                                            <p:fltVal val="0"/>
                                          </p:val>
                                        </p:tav>
                                        <p:tav tm="100000">
                                          <p:val>
                                            <p:strVal val="#ppt_w"/>
                                          </p:val>
                                        </p:tav>
                                      </p:tavLst>
                                    </p:anim>
                                    <p:anim calcmode="lin" valueType="num">
                                      <p:cBhvr>
                                        <p:cTn id="62" dur="500" fill="hold"/>
                                        <p:tgtEl>
                                          <p:spTgt spid="68"/>
                                        </p:tgtEl>
                                        <p:attrNameLst>
                                          <p:attrName>ppt_h</p:attrName>
                                        </p:attrNameLst>
                                      </p:cBhvr>
                                      <p:tavLst>
                                        <p:tav tm="0">
                                          <p:val>
                                            <p:fltVal val="0"/>
                                          </p:val>
                                        </p:tav>
                                        <p:tav tm="100000">
                                          <p:val>
                                            <p:strVal val="#ppt_h"/>
                                          </p:val>
                                        </p:tav>
                                      </p:tavLst>
                                    </p:anim>
                                    <p:animEffect transition="in" filter="fade">
                                      <p:cBhvr>
                                        <p:cTn id="63" dur="500"/>
                                        <p:tgtEl>
                                          <p:spTgt spid="68"/>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69"/>
                                        </p:tgtEl>
                                        <p:attrNameLst>
                                          <p:attrName>style.visibility</p:attrName>
                                        </p:attrNameLst>
                                      </p:cBhvr>
                                      <p:to>
                                        <p:strVal val="visible"/>
                                      </p:to>
                                    </p:set>
                                    <p:anim calcmode="lin" valueType="num">
                                      <p:cBhvr>
                                        <p:cTn id="66" dur="500" fill="hold"/>
                                        <p:tgtEl>
                                          <p:spTgt spid="69"/>
                                        </p:tgtEl>
                                        <p:attrNameLst>
                                          <p:attrName>ppt_w</p:attrName>
                                        </p:attrNameLst>
                                      </p:cBhvr>
                                      <p:tavLst>
                                        <p:tav tm="0">
                                          <p:val>
                                            <p:fltVal val="0"/>
                                          </p:val>
                                        </p:tav>
                                        <p:tav tm="100000">
                                          <p:val>
                                            <p:strVal val="#ppt_w"/>
                                          </p:val>
                                        </p:tav>
                                      </p:tavLst>
                                    </p:anim>
                                    <p:anim calcmode="lin" valueType="num">
                                      <p:cBhvr>
                                        <p:cTn id="67" dur="500" fill="hold"/>
                                        <p:tgtEl>
                                          <p:spTgt spid="69"/>
                                        </p:tgtEl>
                                        <p:attrNameLst>
                                          <p:attrName>ppt_h</p:attrName>
                                        </p:attrNameLst>
                                      </p:cBhvr>
                                      <p:tavLst>
                                        <p:tav tm="0">
                                          <p:val>
                                            <p:fltVal val="0"/>
                                          </p:val>
                                        </p:tav>
                                        <p:tav tm="100000">
                                          <p:val>
                                            <p:strVal val="#ppt_h"/>
                                          </p:val>
                                        </p:tav>
                                      </p:tavLst>
                                    </p:anim>
                                    <p:animEffect transition="in" filter="fade">
                                      <p:cBhvr>
                                        <p:cTn id="68" dur="500"/>
                                        <p:tgtEl>
                                          <p:spTgt spid="69"/>
                                        </p:tgtEl>
                                      </p:cBhvr>
                                    </p:animEffect>
                                  </p:childTnLst>
                                </p:cTn>
                              </p:par>
                              <p:par>
                                <p:cTn id="69" presetID="53" presetClass="entr" presetSubtype="16"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Effect transition="in" filter="fade">
                                      <p:cBhvr>
                                        <p:cTn id="73" dur="500"/>
                                        <p:tgtEl>
                                          <p:spTgt spid="11"/>
                                        </p:tgtEl>
                                      </p:cBhvr>
                                    </p:animEffect>
                                  </p:childTnLst>
                                </p:cTn>
                              </p:par>
                              <p:par>
                                <p:cTn id="74" presetID="53" presetClass="entr" presetSubtype="16" fill="hold" nodeType="withEffect">
                                  <p:stCondLst>
                                    <p:cond delay="40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Effect transition="in" filter="fade">
                                      <p:cBhvr>
                                        <p:cTn id="78" dur="500"/>
                                        <p:tgtEl>
                                          <p:spTgt spid="12"/>
                                        </p:tgtEl>
                                      </p:cBhvr>
                                    </p:animEffect>
                                  </p:childTnLst>
                                </p:cTn>
                              </p:par>
                              <p:par>
                                <p:cTn id="79" presetID="53" presetClass="entr" presetSubtype="16" fill="hold" nodeType="withEffect">
                                  <p:stCondLst>
                                    <p:cond delay="200"/>
                                  </p:stCondLst>
                                  <p:childTnLst>
                                    <p:set>
                                      <p:cBhvr>
                                        <p:cTn id="80" dur="1" fill="hold">
                                          <p:stCondLst>
                                            <p:cond delay="0"/>
                                          </p:stCondLst>
                                        </p:cTn>
                                        <p:tgtEl>
                                          <p:spTgt spid="13"/>
                                        </p:tgtEl>
                                        <p:attrNameLst>
                                          <p:attrName>style.visibility</p:attrName>
                                        </p:attrNameLst>
                                      </p:cBhvr>
                                      <p:to>
                                        <p:strVal val="visible"/>
                                      </p:to>
                                    </p:set>
                                    <p:anim calcmode="lin" valueType="num">
                                      <p:cBhvr>
                                        <p:cTn id="81" dur="500" fill="hold"/>
                                        <p:tgtEl>
                                          <p:spTgt spid="13"/>
                                        </p:tgtEl>
                                        <p:attrNameLst>
                                          <p:attrName>ppt_w</p:attrName>
                                        </p:attrNameLst>
                                      </p:cBhvr>
                                      <p:tavLst>
                                        <p:tav tm="0">
                                          <p:val>
                                            <p:fltVal val="0"/>
                                          </p:val>
                                        </p:tav>
                                        <p:tav tm="100000">
                                          <p:val>
                                            <p:strVal val="#ppt_w"/>
                                          </p:val>
                                        </p:tav>
                                      </p:tavLst>
                                    </p:anim>
                                    <p:anim calcmode="lin" valueType="num">
                                      <p:cBhvr>
                                        <p:cTn id="82" dur="500" fill="hold"/>
                                        <p:tgtEl>
                                          <p:spTgt spid="13"/>
                                        </p:tgtEl>
                                        <p:attrNameLst>
                                          <p:attrName>ppt_h</p:attrName>
                                        </p:attrNameLst>
                                      </p:cBhvr>
                                      <p:tavLst>
                                        <p:tav tm="0">
                                          <p:val>
                                            <p:fltVal val="0"/>
                                          </p:val>
                                        </p:tav>
                                        <p:tav tm="100000">
                                          <p:val>
                                            <p:strVal val="#ppt_h"/>
                                          </p:val>
                                        </p:tav>
                                      </p:tavLst>
                                    </p:anim>
                                    <p:animEffect transition="in" filter="fade">
                                      <p:cBhvr>
                                        <p:cTn id="83" dur="500"/>
                                        <p:tgtEl>
                                          <p:spTgt spid="13"/>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107"/>
                                        </p:tgtEl>
                                        <p:attrNameLst>
                                          <p:attrName>style.visibility</p:attrName>
                                        </p:attrNameLst>
                                      </p:cBhvr>
                                      <p:to>
                                        <p:strVal val="visible"/>
                                      </p:to>
                                    </p:set>
                                    <p:anim calcmode="lin" valueType="num">
                                      <p:cBhvr>
                                        <p:cTn id="86" dur="500" fill="hold"/>
                                        <p:tgtEl>
                                          <p:spTgt spid="107"/>
                                        </p:tgtEl>
                                        <p:attrNameLst>
                                          <p:attrName>ppt_w</p:attrName>
                                        </p:attrNameLst>
                                      </p:cBhvr>
                                      <p:tavLst>
                                        <p:tav tm="0">
                                          <p:val>
                                            <p:fltVal val="0"/>
                                          </p:val>
                                        </p:tav>
                                        <p:tav tm="100000">
                                          <p:val>
                                            <p:strVal val="#ppt_w"/>
                                          </p:val>
                                        </p:tav>
                                      </p:tavLst>
                                    </p:anim>
                                    <p:anim calcmode="lin" valueType="num">
                                      <p:cBhvr>
                                        <p:cTn id="87" dur="500" fill="hold"/>
                                        <p:tgtEl>
                                          <p:spTgt spid="107"/>
                                        </p:tgtEl>
                                        <p:attrNameLst>
                                          <p:attrName>ppt_h</p:attrName>
                                        </p:attrNameLst>
                                      </p:cBhvr>
                                      <p:tavLst>
                                        <p:tav tm="0">
                                          <p:val>
                                            <p:fltVal val="0"/>
                                          </p:val>
                                        </p:tav>
                                        <p:tav tm="100000">
                                          <p:val>
                                            <p:strVal val="#ppt_h"/>
                                          </p:val>
                                        </p:tav>
                                      </p:tavLst>
                                    </p:anim>
                                    <p:animEffect transition="in" filter="fade">
                                      <p:cBhvr>
                                        <p:cTn id="88" dur="500"/>
                                        <p:tgtEl>
                                          <p:spTgt spid="107"/>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08"/>
                                        </p:tgtEl>
                                        <p:attrNameLst>
                                          <p:attrName>style.visibility</p:attrName>
                                        </p:attrNameLst>
                                      </p:cBhvr>
                                      <p:to>
                                        <p:strVal val="visible"/>
                                      </p:to>
                                    </p:set>
                                    <p:anim calcmode="lin" valueType="num">
                                      <p:cBhvr>
                                        <p:cTn id="91" dur="500" fill="hold"/>
                                        <p:tgtEl>
                                          <p:spTgt spid="108"/>
                                        </p:tgtEl>
                                        <p:attrNameLst>
                                          <p:attrName>ppt_w</p:attrName>
                                        </p:attrNameLst>
                                      </p:cBhvr>
                                      <p:tavLst>
                                        <p:tav tm="0">
                                          <p:val>
                                            <p:fltVal val="0"/>
                                          </p:val>
                                        </p:tav>
                                        <p:tav tm="100000">
                                          <p:val>
                                            <p:strVal val="#ppt_w"/>
                                          </p:val>
                                        </p:tav>
                                      </p:tavLst>
                                    </p:anim>
                                    <p:anim calcmode="lin" valueType="num">
                                      <p:cBhvr>
                                        <p:cTn id="92" dur="500" fill="hold"/>
                                        <p:tgtEl>
                                          <p:spTgt spid="108"/>
                                        </p:tgtEl>
                                        <p:attrNameLst>
                                          <p:attrName>ppt_h</p:attrName>
                                        </p:attrNameLst>
                                      </p:cBhvr>
                                      <p:tavLst>
                                        <p:tav tm="0">
                                          <p:val>
                                            <p:fltVal val="0"/>
                                          </p:val>
                                        </p:tav>
                                        <p:tav tm="100000">
                                          <p:val>
                                            <p:strVal val="#ppt_h"/>
                                          </p:val>
                                        </p:tav>
                                      </p:tavLst>
                                    </p:anim>
                                    <p:animEffect transition="in" filter="fade">
                                      <p:cBhvr>
                                        <p:cTn id="93" dur="500"/>
                                        <p:tgtEl>
                                          <p:spTgt spid="108"/>
                                        </p:tgtEl>
                                      </p:cBhvr>
                                    </p:animEffect>
                                  </p:childTnLst>
                                </p:cTn>
                              </p:par>
                              <p:par>
                                <p:cTn id="94" presetID="53" presetClass="entr" presetSubtype="16" fill="hold" nodeType="withEffect">
                                  <p:stCondLst>
                                    <p:cond delay="400"/>
                                  </p:stCondLst>
                                  <p:childTnLst>
                                    <p:set>
                                      <p:cBhvr>
                                        <p:cTn id="95" dur="1" fill="hold">
                                          <p:stCondLst>
                                            <p:cond delay="0"/>
                                          </p:stCondLst>
                                        </p:cTn>
                                        <p:tgtEl>
                                          <p:spTgt spid="14"/>
                                        </p:tgtEl>
                                        <p:attrNameLst>
                                          <p:attrName>style.visibility</p:attrName>
                                        </p:attrNameLst>
                                      </p:cBhvr>
                                      <p:to>
                                        <p:strVal val="visible"/>
                                      </p:to>
                                    </p:set>
                                    <p:anim calcmode="lin" valueType="num">
                                      <p:cBhvr>
                                        <p:cTn id="96" dur="500" fill="hold"/>
                                        <p:tgtEl>
                                          <p:spTgt spid="14"/>
                                        </p:tgtEl>
                                        <p:attrNameLst>
                                          <p:attrName>ppt_w</p:attrName>
                                        </p:attrNameLst>
                                      </p:cBhvr>
                                      <p:tavLst>
                                        <p:tav tm="0">
                                          <p:val>
                                            <p:fltVal val="0"/>
                                          </p:val>
                                        </p:tav>
                                        <p:tav tm="100000">
                                          <p:val>
                                            <p:strVal val="#ppt_w"/>
                                          </p:val>
                                        </p:tav>
                                      </p:tavLst>
                                    </p:anim>
                                    <p:anim calcmode="lin" valueType="num">
                                      <p:cBhvr>
                                        <p:cTn id="97" dur="500" fill="hold"/>
                                        <p:tgtEl>
                                          <p:spTgt spid="14"/>
                                        </p:tgtEl>
                                        <p:attrNameLst>
                                          <p:attrName>ppt_h</p:attrName>
                                        </p:attrNameLst>
                                      </p:cBhvr>
                                      <p:tavLst>
                                        <p:tav tm="0">
                                          <p:val>
                                            <p:fltVal val="0"/>
                                          </p:val>
                                        </p:tav>
                                        <p:tav tm="100000">
                                          <p:val>
                                            <p:strVal val="#ppt_h"/>
                                          </p:val>
                                        </p:tav>
                                      </p:tavLst>
                                    </p:anim>
                                    <p:animEffect transition="in" filter="fade">
                                      <p:cBhvr>
                                        <p:cTn id="98" dur="500"/>
                                        <p:tgtEl>
                                          <p:spTgt spid="14"/>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112"/>
                                        </p:tgtEl>
                                        <p:attrNameLst>
                                          <p:attrName>style.visibility</p:attrName>
                                        </p:attrNameLst>
                                      </p:cBhvr>
                                      <p:to>
                                        <p:strVal val="visible"/>
                                      </p:to>
                                    </p:set>
                                    <p:anim calcmode="lin" valueType="num">
                                      <p:cBhvr>
                                        <p:cTn id="101" dur="500" fill="hold"/>
                                        <p:tgtEl>
                                          <p:spTgt spid="112"/>
                                        </p:tgtEl>
                                        <p:attrNameLst>
                                          <p:attrName>ppt_w</p:attrName>
                                        </p:attrNameLst>
                                      </p:cBhvr>
                                      <p:tavLst>
                                        <p:tav tm="0">
                                          <p:val>
                                            <p:fltVal val="0"/>
                                          </p:val>
                                        </p:tav>
                                        <p:tav tm="100000">
                                          <p:val>
                                            <p:strVal val="#ppt_w"/>
                                          </p:val>
                                        </p:tav>
                                      </p:tavLst>
                                    </p:anim>
                                    <p:anim calcmode="lin" valueType="num">
                                      <p:cBhvr>
                                        <p:cTn id="102" dur="500" fill="hold"/>
                                        <p:tgtEl>
                                          <p:spTgt spid="112"/>
                                        </p:tgtEl>
                                        <p:attrNameLst>
                                          <p:attrName>ppt_h</p:attrName>
                                        </p:attrNameLst>
                                      </p:cBhvr>
                                      <p:tavLst>
                                        <p:tav tm="0">
                                          <p:val>
                                            <p:fltVal val="0"/>
                                          </p:val>
                                        </p:tav>
                                        <p:tav tm="100000">
                                          <p:val>
                                            <p:strVal val="#ppt_h"/>
                                          </p:val>
                                        </p:tav>
                                      </p:tavLst>
                                    </p:anim>
                                    <p:animEffect transition="in" filter="fade">
                                      <p:cBhvr>
                                        <p:cTn id="103" dur="500"/>
                                        <p:tgtEl>
                                          <p:spTgt spid="112"/>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113"/>
                                        </p:tgtEl>
                                        <p:attrNameLst>
                                          <p:attrName>style.visibility</p:attrName>
                                        </p:attrNameLst>
                                      </p:cBhvr>
                                      <p:to>
                                        <p:strVal val="visible"/>
                                      </p:to>
                                    </p:set>
                                    <p:anim calcmode="lin" valueType="num">
                                      <p:cBhvr>
                                        <p:cTn id="106" dur="500" fill="hold"/>
                                        <p:tgtEl>
                                          <p:spTgt spid="113"/>
                                        </p:tgtEl>
                                        <p:attrNameLst>
                                          <p:attrName>ppt_w</p:attrName>
                                        </p:attrNameLst>
                                      </p:cBhvr>
                                      <p:tavLst>
                                        <p:tav tm="0">
                                          <p:val>
                                            <p:fltVal val="0"/>
                                          </p:val>
                                        </p:tav>
                                        <p:tav tm="100000">
                                          <p:val>
                                            <p:strVal val="#ppt_w"/>
                                          </p:val>
                                        </p:tav>
                                      </p:tavLst>
                                    </p:anim>
                                    <p:anim calcmode="lin" valueType="num">
                                      <p:cBhvr>
                                        <p:cTn id="107" dur="500" fill="hold"/>
                                        <p:tgtEl>
                                          <p:spTgt spid="113"/>
                                        </p:tgtEl>
                                        <p:attrNameLst>
                                          <p:attrName>ppt_h</p:attrName>
                                        </p:attrNameLst>
                                      </p:cBhvr>
                                      <p:tavLst>
                                        <p:tav tm="0">
                                          <p:val>
                                            <p:fltVal val="0"/>
                                          </p:val>
                                        </p:tav>
                                        <p:tav tm="100000">
                                          <p:val>
                                            <p:strVal val="#ppt_h"/>
                                          </p:val>
                                        </p:tav>
                                      </p:tavLst>
                                    </p:anim>
                                    <p:animEffect transition="in" filter="fade">
                                      <p:cBhvr>
                                        <p:cTn id="108" dur="500"/>
                                        <p:tgtEl>
                                          <p:spTgt spid="113"/>
                                        </p:tgtEl>
                                      </p:cBhvr>
                                    </p:animEffect>
                                  </p:childTnLst>
                                </p:cTn>
                              </p:par>
                              <p:par>
                                <p:cTn id="109" presetID="53" presetClass="entr" presetSubtype="16" fill="hold" nodeType="withEffect">
                                  <p:stCondLst>
                                    <p:cond delay="400"/>
                                  </p:stCondLst>
                                  <p:childTnLst>
                                    <p:set>
                                      <p:cBhvr>
                                        <p:cTn id="110" dur="1" fill="hold">
                                          <p:stCondLst>
                                            <p:cond delay="0"/>
                                          </p:stCondLst>
                                        </p:cTn>
                                        <p:tgtEl>
                                          <p:spTgt spid="15"/>
                                        </p:tgtEl>
                                        <p:attrNameLst>
                                          <p:attrName>style.visibility</p:attrName>
                                        </p:attrNameLst>
                                      </p:cBhvr>
                                      <p:to>
                                        <p:strVal val="visible"/>
                                      </p:to>
                                    </p:set>
                                    <p:anim calcmode="lin" valueType="num">
                                      <p:cBhvr>
                                        <p:cTn id="111" dur="500" fill="hold"/>
                                        <p:tgtEl>
                                          <p:spTgt spid="15"/>
                                        </p:tgtEl>
                                        <p:attrNameLst>
                                          <p:attrName>ppt_w</p:attrName>
                                        </p:attrNameLst>
                                      </p:cBhvr>
                                      <p:tavLst>
                                        <p:tav tm="0">
                                          <p:val>
                                            <p:fltVal val="0"/>
                                          </p:val>
                                        </p:tav>
                                        <p:tav tm="100000">
                                          <p:val>
                                            <p:strVal val="#ppt_w"/>
                                          </p:val>
                                        </p:tav>
                                      </p:tavLst>
                                    </p:anim>
                                    <p:anim calcmode="lin" valueType="num">
                                      <p:cBhvr>
                                        <p:cTn id="112" dur="500" fill="hold"/>
                                        <p:tgtEl>
                                          <p:spTgt spid="15"/>
                                        </p:tgtEl>
                                        <p:attrNameLst>
                                          <p:attrName>ppt_h</p:attrName>
                                        </p:attrNameLst>
                                      </p:cBhvr>
                                      <p:tavLst>
                                        <p:tav tm="0">
                                          <p:val>
                                            <p:fltVal val="0"/>
                                          </p:val>
                                        </p:tav>
                                        <p:tav tm="100000">
                                          <p:val>
                                            <p:strVal val="#ppt_h"/>
                                          </p:val>
                                        </p:tav>
                                      </p:tavLst>
                                    </p:anim>
                                    <p:animEffect transition="in" filter="fade">
                                      <p:cBhvr>
                                        <p:cTn id="113" dur="500"/>
                                        <p:tgtEl>
                                          <p:spTgt spid="15"/>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117"/>
                                        </p:tgtEl>
                                        <p:attrNameLst>
                                          <p:attrName>style.visibility</p:attrName>
                                        </p:attrNameLst>
                                      </p:cBhvr>
                                      <p:to>
                                        <p:strVal val="visible"/>
                                      </p:to>
                                    </p:set>
                                    <p:anim calcmode="lin" valueType="num">
                                      <p:cBhvr>
                                        <p:cTn id="116" dur="500" fill="hold"/>
                                        <p:tgtEl>
                                          <p:spTgt spid="117"/>
                                        </p:tgtEl>
                                        <p:attrNameLst>
                                          <p:attrName>ppt_w</p:attrName>
                                        </p:attrNameLst>
                                      </p:cBhvr>
                                      <p:tavLst>
                                        <p:tav tm="0">
                                          <p:val>
                                            <p:fltVal val="0"/>
                                          </p:val>
                                        </p:tav>
                                        <p:tav tm="100000">
                                          <p:val>
                                            <p:strVal val="#ppt_w"/>
                                          </p:val>
                                        </p:tav>
                                      </p:tavLst>
                                    </p:anim>
                                    <p:anim calcmode="lin" valueType="num">
                                      <p:cBhvr>
                                        <p:cTn id="117" dur="500" fill="hold"/>
                                        <p:tgtEl>
                                          <p:spTgt spid="117"/>
                                        </p:tgtEl>
                                        <p:attrNameLst>
                                          <p:attrName>ppt_h</p:attrName>
                                        </p:attrNameLst>
                                      </p:cBhvr>
                                      <p:tavLst>
                                        <p:tav tm="0">
                                          <p:val>
                                            <p:fltVal val="0"/>
                                          </p:val>
                                        </p:tav>
                                        <p:tav tm="100000">
                                          <p:val>
                                            <p:strVal val="#ppt_h"/>
                                          </p:val>
                                        </p:tav>
                                      </p:tavLst>
                                    </p:anim>
                                    <p:animEffect transition="in" filter="fade">
                                      <p:cBhvr>
                                        <p:cTn id="118" dur="500"/>
                                        <p:tgtEl>
                                          <p:spTgt spid="117"/>
                                        </p:tgtEl>
                                      </p:cBhvr>
                                    </p:animEffect>
                                  </p:childTnLst>
                                </p:cTn>
                              </p:par>
                            </p:childTnLst>
                          </p:cTn>
                        </p:par>
                        <p:par>
                          <p:cTn id="119" fill="hold">
                            <p:stCondLst>
                              <p:cond delay="5200"/>
                            </p:stCondLst>
                            <p:childTnLst>
                              <p:par>
                                <p:cTn id="120" presetID="12" presetClass="entr" presetSubtype="8" fill="hold" grpId="0" nodeType="afterEffect">
                                  <p:stCondLst>
                                    <p:cond delay="0"/>
                                  </p:stCondLst>
                                  <p:childTnLst>
                                    <p:set>
                                      <p:cBhvr>
                                        <p:cTn id="121" dur="1" fill="hold">
                                          <p:stCondLst>
                                            <p:cond delay="0"/>
                                          </p:stCondLst>
                                        </p:cTn>
                                        <p:tgtEl>
                                          <p:spTgt spid="118"/>
                                        </p:tgtEl>
                                        <p:attrNameLst>
                                          <p:attrName>style.visibility</p:attrName>
                                        </p:attrNameLst>
                                      </p:cBhvr>
                                      <p:to>
                                        <p:strVal val="visible"/>
                                      </p:to>
                                    </p:set>
                                    <p:anim calcmode="lin" valueType="num">
                                      <p:cBhvr additive="base">
                                        <p:cTn id="122" dur="300"/>
                                        <p:tgtEl>
                                          <p:spTgt spid="118"/>
                                        </p:tgtEl>
                                        <p:attrNameLst>
                                          <p:attrName>ppt_x</p:attrName>
                                        </p:attrNameLst>
                                      </p:cBhvr>
                                      <p:tavLst>
                                        <p:tav tm="0">
                                          <p:val>
                                            <p:strVal val="#ppt_x-#ppt_w*1.125000"/>
                                          </p:val>
                                        </p:tav>
                                        <p:tav tm="100000">
                                          <p:val>
                                            <p:strVal val="#ppt_x"/>
                                          </p:val>
                                        </p:tav>
                                      </p:tavLst>
                                    </p:anim>
                                    <p:animEffect transition="in" filter="wipe(right)">
                                      <p:cBhvr>
                                        <p:cTn id="123" dur="300"/>
                                        <p:tgtEl>
                                          <p:spTgt spid="118"/>
                                        </p:tgtEl>
                                      </p:cBhvr>
                                    </p:animEffect>
                                  </p:childTnLst>
                                </p:cTn>
                              </p:par>
                              <p:par>
                                <p:cTn id="124" presetID="12" presetClass="entr" presetSubtype="8" fill="hold" grpId="0" nodeType="withEffect">
                                  <p:stCondLst>
                                    <p:cond delay="200"/>
                                  </p:stCondLst>
                                  <p:childTnLst>
                                    <p:set>
                                      <p:cBhvr>
                                        <p:cTn id="125" dur="1" fill="hold">
                                          <p:stCondLst>
                                            <p:cond delay="0"/>
                                          </p:stCondLst>
                                        </p:cTn>
                                        <p:tgtEl>
                                          <p:spTgt spid="119"/>
                                        </p:tgtEl>
                                        <p:attrNameLst>
                                          <p:attrName>style.visibility</p:attrName>
                                        </p:attrNameLst>
                                      </p:cBhvr>
                                      <p:to>
                                        <p:strVal val="visible"/>
                                      </p:to>
                                    </p:set>
                                    <p:anim calcmode="lin" valueType="num">
                                      <p:cBhvr additive="base">
                                        <p:cTn id="126" dur="300"/>
                                        <p:tgtEl>
                                          <p:spTgt spid="119"/>
                                        </p:tgtEl>
                                        <p:attrNameLst>
                                          <p:attrName>ppt_x</p:attrName>
                                        </p:attrNameLst>
                                      </p:cBhvr>
                                      <p:tavLst>
                                        <p:tav tm="0">
                                          <p:val>
                                            <p:strVal val="#ppt_x-#ppt_w*1.125000"/>
                                          </p:val>
                                        </p:tav>
                                        <p:tav tm="100000">
                                          <p:val>
                                            <p:strVal val="#ppt_x"/>
                                          </p:val>
                                        </p:tav>
                                      </p:tavLst>
                                    </p:anim>
                                    <p:animEffect transition="in" filter="wipe(right)">
                                      <p:cBhvr>
                                        <p:cTn id="127" dur="300"/>
                                        <p:tgtEl>
                                          <p:spTgt spid="119"/>
                                        </p:tgtEl>
                                      </p:cBhvr>
                                    </p:animEffect>
                                  </p:childTnLst>
                                </p:cTn>
                              </p:par>
                              <p:par>
                                <p:cTn id="128" presetID="12" presetClass="entr" presetSubtype="8" fill="hold" grpId="0" nodeType="withEffect">
                                  <p:stCondLst>
                                    <p:cond delay="200"/>
                                  </p:stCondLst>
                                  <p:childTnLst>
                                    <p:set>
                                      <p:cBhvr>
                                        <p:cTn id="129" dur="1" fill="hold">
                                          <p:stCondLst>
                                            <p:cond delay="0"/>
                                          </p:stCondLst>
                                        </p:cTn>
                                        <p:tgtEl>
                                          <p:spTgt spid="120"/>
                                        </p:tgtEl>
                                        <p:attrNameLst>
                                          <p:attrName>style.visibility</p:attrName>
                                        </p:attrNameLst>
                                      </p:cBhvr>
                                      <p:to>
                                        <p:strVal val="visible"/>
                                      </p:to>
                                    </p:set>
                                    <p:anim calcmode="lin" valueType="num">
                                      <p:cBhvr additive="base">
                                        <p:cTn id="130" dur="300"/>
                                        <p:tgtEl>
                                          <p:spTgt spid="120"/>
                                        </p:tgtEl>
                                        <p:attrNameLst>
                                          <p:attrName>ppt_x</p:attrName>
                                        </p:attrNameLst>
                                      </p:cBhvr>
                                      <p:tavLst>
                                        <p:tav tm="0">
                                          <p:val>
                                            <p:strVal val="#ppt_x-#ppt_w*1.125000"/>
                                          </p:val>
                                        </p:tav>
                                        <p:tav tm="100000">
                                          <p:val>
                                            <p:strVal val="#ppt_x"/>
                                          </p:val>
                                        </p:tav>
                                      </p:tavLst>
                                    </p:anim>
                                    <p:animEffect transition="in" filter="wipe(right)">
                                      <p:cBhvr>
                                        <p:cTn id="131" dur="300"/>
                                        <p:tgtEl>
                                          <p:spTgt spid="120"/>
                                        </p:tgtEl>
                                      </p:cBhvr>
                                    </p:animEffect>
                                  </p:childTnLst>
                                </p:cTn>
                              </p:par>
                              <p:par>
                                <p:cTn id="132" presetID="12" presetClass="entr" presetSubtype="8" fill="hold" grpId="0" nodeType="withEffect">
                                  <p:stCondLst>
                                    <p:cond delay="200"/>
                                  </p:stCondLst>
                                  <p:childTnLst>
                                    <p:set>
                                      <p:cBhvr>
                                        <p:cTn id="133" dur="1" fill="hold">
                                          <p:stCondLst>
                                            <p:cond delay="0"/>
                                          </p:stCondLst>
                                        </p:cTn>
                                        <p:tgtEl>
                                          <p:spTgt spid="121"/>
                                        </p:tgtEl>
                                        <p:attrNameLst>
                                          <p:attrName>style.visibility</p:attrName>
                                        </p:attrNameLst>
                                      </p:cBhvr>
                                      <p:to>
                                        <p:strVal val="visible"/>
                                      </p:to>
                                    </p:set>
                                    <p:anim calcmode="lin" valueType="num">
                                      <p:cBhvr additive="base">
                                        <p:cTn id="134" dur="300"/>
                                        <p:tgtEl>
                                          <p:spTgt spid="121"/>
                                        </p:tgtEl>
                                        <p:attrNameLst>
                                          <p:attrName>ppt_x</p:attrName>
                                        </p:attrNameLst>
                                      </p:cBhvr>
                                      <p:tavLst>
                                        <p:tav tm="0">
                                          <p:val>
                                            <p:strVal val="#ppt_x-#ppt_w*1.125000"/>
                                          </p:val>
                                        </p:tav>
                                        <p:tav tm="100000">
                                          <p:val>
                                            <p:strVal val="#ppt_x"/>
                                          </p:val>
                                        </p:tav>
                                      </p:tavLst>
                                    </p:anim>
                                    <p:animEffect transition="in" filter="wipe(right)">
                                      <p:cBhvr>
                                        <p:cTn id="135" dur="3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7" grpId="0"/>
      <p:bldP spid="35" grpId="0"/>
      <p:bldP spid="61" grpId="0"/>
      <p:bldP spid="62" grpId="0"/>
      <p:bldP spid="63" grpId="0"/>
      <p:bldP spid="64" grpId="0"/>
      <p:bldP spid="68" grpId="0" animBg="1"/>
      <p:bldP spid="69" grpId="0" animBg="1"/>
      <p:bldP spid="107" grpId="0" animBg="1"/>
      <p:bldP spid="108" grpId="0" animBg="1"/>
      <p:bldP spid="112" grpId="0" animBg="1"/>
      <p:bldP spid="113" grpId="0" animBg="1"/>
      <p:bldP spid="117" grpId="0" animBg="1"/>
      <p:bldP spid="118" grpId="0"/>
      <p:bldP spid="119" grpId="0"/>
      <p:bldP spid="120" grpId="0"/>
      <p:bldP spid="1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空心弧 4"/>
          <p:cNvSpPr/>
          <p:nvPr/>
        </p:nvSpPr>
        <p:spPr>
          <a:xfrm>
            <a:off x="2672191" y="2655705"/>
            <a:ext cx="4076666" cy="4076666"/>
          </a:xfrm>
          <a:prstGeom prst="blockArc">
            <a:avLst>
              <a:gd name="adj1" fmla="val 10800000"/>
              <a:gd name="adj2" fmla="val 1"/>
              <a:gd name="adj3" fmla="val 3011"/>
            </a:avLst>
          </a:prstGeom>
          <a:solidFill>
            <a:srgbClr val="EBEBEB"/>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34"/>
          <p:cNvSpPr/>
          <p:nvPr/>
        </p:nvSpPr>
        <p:spPr>
          <a:xfrm rot="10190714">
            <a:off x="3850263" y="1596798"/>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6"/>
          <p:cNvGrpSpPr/>
          <p:nvPr/>
        </p:nvGrpSpPr>
        <p:grpSpPr>
          <a:xfrm rot="13303882">
            <a:off x="6692802" y="3232795"/>
            <a:ext cx="730411" cy="948975"/>
            <a:chOff x="4020870" y="2194485"/>
            <a:chExt cx="1102258" cy="1432090"/>
          </a:xfrm>
          <a:effectLst>
            <a:outerShdw blurRad="444500" dist="254000" dir="8100000" algn="tr" rotWithShape="0">
              <a:prstClr val="black">
                <a:alpha val="50000"/>
              </a:prstClr>
            </a:outerShdw>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12"/>
          <p:cNvGrpSpPr/>
          <p:nvPr/>
        </p:nvGrpSpPr>
        <p:grpSpPr>
          <a:xfrm rot="11594412">
            <a:off x="5147966" y="1608118"/>
            <a:ext cx="730411" cy="948975"/>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34"/>
          <p:cNvSpPr/>
          <p:nvPr/>
        </p:nvSpPr>
        <p:spPr>
          <a:xfrm rot="13009338">
            <a:off x="6133060" y="2211863"/>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16"/>
          <p:cNvGrpSpPr/>
          <p:nvPr/>
        </p:nvGrpSpPr>
        <p:grpSpPr>
          <a:xfrm rot="9469324">
            <a:off x="2589565" y="2028988"/>
            <a:ext cx="730411" cy="948975"/>
            <a:chOff x="4020870" y="2194485"/>
            <a:chExt cx="1102258" cy="1432090"/>
          </a:xfrm>
          <a:effectLst>
            <a:outerShdw blurRad="444500" dist="254000" dir="8100000" algn="tr" rotWithShape="0">
              <a:prstClr val="black">
                <a:alpha val="50000"/>
              </a:prstClr>
            </a:outerShdw>
          </a:effectLst>
        </p:grpSpPr>
        <p:sp>
          <p:nvSpPr>
            <p:cNvPr id="1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34"/>
          <p:cNvSpPr/>
          <p:nvPr/>
        </p:nvSpPr>
        <p:spPr>
          <a:xfrm rot="8068240">
            <a:off x="1822385" y="3176267"/>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24"/>
          <p:cNvGrpSpPr/>
          <p:nvPr/>
        </p:nvGrpSpPr>
        <p:grpSpPr>
          <a:xfrm>
            <a:off x="3978269" y="3161484"/>
            <a:ext cx="1550815" cy="1550819"/>
            <a:chOff x="3851771" y="1163107"/>
            <a:chExt cx="1402358" cy="1402358"/>
          </a:xfrm>
        </p:grpSpPr>
        <p:grpSp>
          <p:nvGrpSpPr>
            <p:cNvPr id="10" name="组合 2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4030123" y="1333410"/>
              <a:ext cx="1186820" cy="1085421"/>
            </a:xfrm>
            <a:prstGeom prst="rect">
              <a:avLst/>
            </a:prstGeom>
            <a:noFill/>
          </p:spPr>
          <p:txBody>
            <a:bodyPr wrap="square" rtlCol="0">
              <a:spAutoFit/>
            </a:bodyPr>
            <a:lstStyle/>
            <a:p>
              <a:r>
                <a:rPr lang="zh-CN" altLang="en-US" sz="3600" spc="300" dirty="0">
                  <a:solidFill>
                    <a:srgbClr val="005A9E"/>
                  </a:solidFill>
                  <a:latin typeface="方正兰亭粗黑简体" panose="02000000000000000000" pitchFamily="2" charset="-122"/>
                  <a:ea typeface="方正兰亭粗黑简体" panose="02000000000000000000" pitchFamily="2" charset="-122"/>
                </a:rPr>
                <a:t>经验总结</a:t>
              </a:r>
            </a:p>
          </p:txBody>
        </p:sp>
      </p:grpSp>
      <p:sp>
        <p:nvSpPr>
          <p:cNvPr id="34" name="TextBox 33"/>
          <p:cNvSpPr txBox="1"/>
          <p:nvPr/>
        </p:nvSpPr>
        <p:spPr>
          <a:xfrm>
            <a:off x="1915997" y="3484356"/>
            <a:ext cx="45941" cy="371126"/>
          </a:xfrm>
          <a:prstGeom prst="rect">
            <a:avLst/>
          </a:prstGeom>
          <a:noFill/>
        </p:spPr>
        <p:txBody>
          <a:bodyPr wrap="square" rtlCol="0">
            <a:spAutoFit/>
          </a:bodyPr>
          <a:lstStyle/>
          <a:p>
            <a:endParaRPr lang="zh-CN" altLang="en-US" dirty="0"/>
          </a:p>
        </p:txBody>
      </p:sp>
      <p:sp>
        <p:nvSpPr>
          <p:cNvPr id="35" name="TextBox 34"/>
          <p:cNvSpPr txBox="1"/>
          <p:nvPr/>
        </p:nvSpPr>
        <p:spPr>
          <a:xfrm>
            <a:off x="2691616" y="2126636"/>
            <a:ext cx="433472" cy="587615"/>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2</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6" name="TextBox 35"/>
          <p:cNvSpPr txBox="1"/>
          <p:nvPr/>
        </p:nvSpPr>
        <p:spPr>
          <a:xfrm>
            <a:off x="5308498" y="1692233"/>
            <a:ext cx="439637" cy="587614"/>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4</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7" name="TextBox 36"/>
          <p:cNvSpPr txBox="1"/>
          <p:nvPr/>
        </p:nvSpPr>
        <p:spPr>
          <a:xfrm>
            <a:off x="6934200" y="3371609"/>
            <a:ext cx="563973" cy="584775"/>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6</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8" name="TextBox 37"/>
          <p:cNvSpPr txBox="1"/>
          <p:nvPr/>
        </p:nvSpPr>
        <p:spPr>
          <a:xfrm>
            <a:off x="6309946" y="2301145"/>
            <a:ext cx="438097" cy="587614"/>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5</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39" name="TextBox 38"/>
          <p:cNvSpPr txBox="1"/>
          <p:nvPr/>
        </p:nvSpPr>
        <p:spPr>
          <a:xfrm>
            <a:off x="3959580" y="1682708"/>
            <a:ext cx="438097" cy="587614"/>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3</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0" name="TextBox 39"/>
          <p:cNvSpPr txBox="1"/>
          <p:nvPr/>
        </p:nvSpPr>
        <p:spPr>
          <a:xfrm>
            <a:off x="1839727" y="3265854"/>
            <a:ext cx="418057" cy="587615"/>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1</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1" name="TextBox 40"/>
          <p:cNvSpPr txBox="1"/>
          <p:nvPr/>
        </p:nvSpPr>
        <p:spPr>
          <a:xfrm>
            <a:off x="781386" y="2880544"/>
            <a:ext cx="1387498" cy="461665"/>
          </a:xfrm>
          <a:prstGeom prst="rect">
            <a:avLst/>
          </a:prstGeom>
          <a:noFill/>
        </p:spPr>
        <p:txBody>
          <a:bodyPr wrap="square" rtlCol="0">
            <a:spAutoFit/>
          </a:bodyPr>
          <a:lstStyle/>
          <a:p>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WIKI</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GIT</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Indesign</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等</a:t>
            </a:r>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工具</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1088979" y="1849973"/>
            <a:ext cx="1563458" cy="461665"/>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利用学校资源、同学资源、社团资源。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238499" y="1107023"/>
            <a:ext cx="1502809" cy="461665"/>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逻辑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迭代和计算思维能力。</a:t>
            </a:r>
          </a:p>
        </p:txBody>
      </p:sp>
      <p:sp>
        <p:nvSpPr>
          <p:cNvPr id="44" name="TextBox 43"/>
          <p:cNvSpPr txBox="1"/>
          <p:nvPr/>
        </p:nvSpPr>
        <p:spPr>
          <a:xfrm>
            <a:off x="4918634" y="1138131"/>
            <a:ext cx="1563458"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班级宪章和学员手册</a:t>
            </a:r>
          </a:p>
        </p:txBody>
      </p:sp>
      <p:sp>
        <p:nvSpPr>
          <p:cNvPr id="47" name="TextBox 46"/>
          <p:cNvSpPr txBox="1"/>
          <p:nvPr/>
        </p:nvSpPr>
        <p:spPr>
          <a:xfrm>
            <a:off x="6563344" y="1765644"/>
            <a:ext cx="1563458" cy="461665"/>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自我意识与集体</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意识进行磨合形成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自组织</a:t>
            </a:r>
          </a:p>
        </p:txBody>
      </p:sp>
      <p:sp>
        <p:nvSpPr>
          <p:cNvPr id="48" name="TextBox 47"/>
          <p:cNvSpPr txBox="1"/>
          <p:nvPr/>
        </p:nvSpPr>
        <p:spPr>
          <a:xfrm>
            <a:off x="7235806" y="2977423"/>
            <a:ext cx="1590693"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认识自我，认识</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清华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经验总结</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555" y="252824"/>
            <a:ext cx="4679578" cy="343418"/>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spTree>
    <p:extLst>
      <p:ext uri="{BB962C8B-B14F-4D97-AF65-F5344CB8AC3E}">
        <p14:creationId xmlns:p14="http://schemas.microsoft.com/office/powerpoint/2010/main" val="1198390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sz="4000" b="0" kern="0" dirty="0" smtClean="0">
                  <a:solidFill>
                    <a:schemeClr val="bg1">
                      <a:lumMod val="95000"/>
                    </a:schemeClr>
                  </a:solidFill>
                  <a:latin typeface="Impact" pitchFamily="34" charset="0"/>
                  <a:ea typeface="微软雅黑"/>
                </a:rPr>
                <a:t>05</a:t>
              </a:r>
              <a:endParaRPr lang="zh-CN" altLang="en-US" sz="4000"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3048264" y="24720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chemeClr val="tx1">
                    <a:lumMod val="65000"/>
                    <a:lumOff val="35000"/>
                  </a:schemeClr>
                </a:solidFill>
                <a:latin typeface="Arial"/>
                <a:ea typeface="微软雅黑"/>
              </a:rPr>
              <a:t>明年工作计划</a:t>
            </a:r>
            <a:endParaRPr lang="zh-CN" altLang="en-US" sz="3600" kern="0" dirty="0">
              <a:solidFill>
                <a:schemeClr val="tx1">
                  <a:lumMod val="65000"/>
                  <a:lumOff val="35000"/>
                </a:schemeClr>
              </a:solidFill>
              <a:latin typeface="Arial"/>
              <a:ea typeface="微软雅黑"/>
            </a:endParaRPr>
          </a:p>
        </p:txBody>
      </p:sp>
      <p:sp>
        <p:nvSpPr>
          <p:cNvPr id="124" name="Rectangle 4"/>
          <p:cNvSpPr txBox="1">
            <a:spLocks noChangeArrowheads="1"/>
          </p:cNvSpPr>
          <p:nvPr/>
        </p:nvSpPr>
        <p:spPr bwMode="auto">
          <a:xfrm>
            <a:off x="3553413" y="3171637"/>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new year Plan</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extLst>
      <p:ext uri="{BB962C8B-B14F-4D97-AF65-F5344CB8AC3E}">
        <p14:creationId xmlns:p14="http://schemas.microsoft.com/office/powerpoint/2010/main" val="1610698565"/>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ppt_x</p:attrName>
                                        </p:attrNameLst>
                                      </p:cBhvr>
                                      <p:tavLst>
                                        <p:tav tm="0">
                                          <p:val>
                                            <p:fltVal val="0.5"/>
                                          </p:val>
                                        </p:tav>
                                        <p:tav tm="100000">
                                          <p:val>
                                            <p:strVal val="#ppt_x"/>
                                          </p:val>
                                        </p:tav>
                                      </p:tavLst>
                                    </p:anim>
                                    <p:anim calcmode="lin" valueType="num">
                                      <p:cBhvr>
                                        <p:cTn id="48" dur="500" fill="hold"/>
                                        <p:tgtEl>
                                          <p:spTgt spid="5"/>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 calcmode="lin" valueType="num">
                                      <p:cBhvr>
                                        <p:cTn id="53" dur="500" fill="hold"/>
                                        <p:tgtEl>
                                          <p:spTgt spid="6"/>
                                        </p:tgtEl>
                                        <p:attrNameLst>
                                          <p:attrName>ppt_x</p:attrName>
                                        </p:attrNameLst>
                                      </p:cBhvr>
                                      <p:tavLst>
                                        <p:tav tm="0">
                                          <p:val>
                                            <p:fltVal val="0.5"/>
                                          </p:val>
                                        </p:tav>
                                        <p:tav tm="100000">
                                          <p:val>
                                            <p:strVal val="#ppt_x"/>
                                          </p:val>
                                        </p:tav>
                                      </p:tavLst>
                                    </p:anim>
                                    <p:anim calcmode="lin" valueType="num">
                                      <p:cBhvr>
                                        <p:cTn id="54" dur="500" fill="hold"/>
                                        <p:tgtEl>
                                          <p:spTgt spid="6"/>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 calcmode="lin" valueType="num">
                                      <p:cBhvr>
                                        <p:cTn id="59" dur="500" fill="hold"/>
                                        <p:tgtEl>
                                          <p:spTgt spid="7"/>
                                        </p:tgtEl>
                                        <p:attrNameLst>
                                          <p:attrName>ppt_x</p:attrName>
                                        </p:attrNameLst>
                                      </p:cBhvr>
                                      <p:tavLst>
                                        <p:tav tm="0">
                                          <p:val>
                                            <p:fltVal val="0.5"/>
                                          </p:val>
                                        </p:tav>
                                        <p:tav tm="100000">
                                          <p:val>
                                            <p:strVal val="#ppt_x"/>
                                          </p:val>
                                        </p:tav>
                                      </p:tavLst>
                                    </p:anim>
                                    <p:anim calcmode="lin" valueType="num">
                                      <p:cBhvr>
                                        <p:cTn id="60" dur="500" fill="hold"/>
                                        <p:tgtEl>
                                          <p:spTgt spid="7"/>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 calcmode="lin" valueType="num">
                                      <p:cBhvr>
                                        <p:cTn id="65" dur="500" fill="hold"/>
                                        <p:tgtEl>
                                          <p:spTgt spid="8"/>
                                        </p:tgtEl>
                                        <p:attrNameLst>
                                          <p:attrName>ppt_x</p:attrName>
                                        </p:attrNameLst>
                                      </p:cBhvr>
                                      <p:tavLst>
                                        <p:tav tm="0">
                                          <p:val>
                                            <p:fltVal val="0.5"/>
                                          </p:val>
                                        </p:tav>
                                        <p:tav tm="100000">
                                          <p:val>
                                            <p:strVal val="#ppt_x"/>
                                          </p:val>
                                        </p:tav>
                                      </p:tavLst>
                                    </p:anim>
                                    <p:anim calcmode="lin" valueType="num">
                                      <p:cBhvr>
                                        <p:cTn id="66" dur="500" fill="hold"/>
                                        <p:tgtEl>
                                          <p:spTgt spid="8"/>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 calcmode="lin" valueType="num">
                                      <p:cBhvr>
                                        <p:cTn id="71" dur="500" fill="hold"/>
                                        <p:tgtEl>
                                          <p:spTgt spid="9"/>
                                        </p:tgtEl>
                                        <p:attrNameLst>
                                          <p:attrName>ppt_x</p:attrName>
                                        </p:attrNameLst>
                                      </p:cBhvr>
                                      <p:tavLst>
                                        <p:tav tm="0">
                                          <p:val>
                                            <p:fltVal val="0.5"/>
                                          </p:val>
                                        </p:tav>
                                        <p:tav tm="100000">
                                          <p:val>
                                            <p:strVal val="#ppt_x"/>
                                          </p:val>
                                        </p:tav>
                                      </p:tavLst>
                                    </p:anim>
                                    <p:anim calcmode="lin" valueType="num">
                                      <p:cBhvr>
                                        <p:cTn id="72" dur="500" fill="hold"/>
                                        <p:tgtEl>
                                          <p:spTgt spid="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 calcmode="lin" valueType="num">
                                      <p:cBhvr>
                                        <p:cTn id="77" dur="500" fill="hold"/>
                                        <p:tgtEl>
                                          <p:spTgt spid="10"/>
                                        </p:tgtEl>
                                        <p:attrNameLst>
                                          <p:attrName>ppt_x</p:attrName>
                                        </p:attrNameLst>
                                      </p:cBhvr>
                                      <p:tavLst>
                                        <p:tav tm="0">
                                          <p:val>
                                            <p:fltVal val="0.5"/>
                                          </p:val>
                                        </p:tav>
                                        <p:tav tm="100000">
                                          <p:val>
                                            <p:strVal val="#ppt_x"/>
                                          </p:val>
                                        </p:tav>
                                      </p:tavLst>
                                    </p:anim>
                                    <p:anim calcmode="lin" valueType="num">
                                      <p:cBhvr>
                                        <p:cTn id="78" dur="500" fill="hold"/>
                                        <p:tgtEl>
                                          <p:spTgt spid="10"/>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 calcmode="lin" valueType="num">
                                      <p:cBhvr>
                                        <p:cTn id="83" dur="500" fill="hold"/>
                                        <p:tgtEl>
                                          <p:spTgt spid="11"/>
                                        </p:tgtEl>
                                        <p:attrNameLst>
                                          <p:attrName>ppt_x</p:attrName>
                                        </p:attrNameLst>
                                      </p:cBhvr>
                                      <p:tavLst>
                                        <p:tav tm="0">
                                          <p:val>
                                            <p:fltVal val="0.5"/>
                                          </p:val>
                                        </p:tav>
                                        <p:tav tm="100000">
                                          <p:val>
                                            <p:strVal val="#ppt_x"/>
                                          </p:val>
                                        </p:tav>
                                      </p:tavLst>
                                    </p:anim>
                                    <p:anim calcmode="lin" valueType="num">
                                      <p:cBhvr>
                                        <p:cTn id="84" dur="500" fill="hold"/>
                                        <p:tgtEl>
                                          <p:spTgt spid="11"/>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 calcmode="lin" valueType="num">
                                      <p:cBhvr>
                                        <p:cTn id="89" dur="500" fill="hold"/>
                                        <p:tgtEl>
                                          <p:spTgt spid="12"/>
                                        </p:tgtEl>
                                        <p:attrNameLst>
                                          <p:attrName>ppt_x</p:attrName>
                                        </p:attrNameLst>
                                      </p:cBhvr>
                                      <p:tavLst>
                                        <p:tav tm="0">
                                          <p:val>
                                            <p:fltVal val="0.5"/>
                                          </p:val>
                                        </p:tav>
                                        <p:tav tm="100000">
                                          <p:val>
                                            <p:strVal val="#ppt_x"/>
                                          </p:val>
                                        </p:tav>
                                      </p:tavLst>
                                    </p:anim>
                                    <p:anim calcmode="lin" valueType="num">
                                      <p:cBhvr>
                                        <p:cTn id="90" dur="500" fill="hold"/>
                                        <p:tgtEl>
                                          <p:spTgt spid="12"/>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 calcmode="lin" valueType="num">
                                      <p:cBhvr>
                                        <p:cTn id="95" dur="500" fill="hold"/>
                                        <p:tgtEl>
                                          <p:spTgt spid="13"/>
                                        </p:tgtEl>
                                        <p:attrNameLst>
                                          <p:attrName>ppt_x</p:attrName>
                                        </p:attrNameLst>
                                      </p:cBhvr>
                                      <p:tavLst>
                                        <p:tav tm="0">
                                          <p:val>
                                            <p:fltVal val="0.5"/>
                                          </p:val>
                                        </p:tav>
                                        <p:tav tm="100000">
                                          <p:val>
                                            <p:strVal val="#ppt_x"/>
                                          </p:val>
                                        </p:tav>
                                      </p:tavLst>
                                    </p:anim>
                                    <p:anim calcmode="lin" valueType="num">
                                      <p:cBhvr>
                                        <p:cTn id="96" dur="500" fill="hold"/>
                                        <p:tgtEl>
                                          <p:spTgt spid="13"/>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4"/>
                                        </p:tgtEl>
                                        <p:attrNameLst>
                                          <p:attrName>style.visibility</p:attrName>
                                        </p:attrNameLst>
                                      </p:cBhvr>
                                      <p:to>
                                        <p:strVal val="visible"/>
                                      </p:to>
                                    </p:set>
                                    <p:anim calcmode="lin" valueType="num">
                                      <p:cBhvr>
                                        <p:cTn id="99" dur="500" fill="hold"/>
                                        <p:tgtEl>
                                          <p:spTgt spid="14"/>
                                        </p:tgtEl>
                                        <p:attrNameLst>
                                          <p:attrName>ppt_w</p:attrName>
                                        </p:attrNameLst>
                                      </p:cBhvr>
                                      <p:tavLst>
                                        <p:tav tm="0">
                                          <p:val>
                                            <p:fltVal val="0"/>
                                          </p:val>
                                        </p:tav>
                                        <p:tav tm="100000">
                                          <p:val>
                                            <p:strVal val="#ppt_w"/>
                                          </p:val>
                                        </p:tav>
                                      </p:tavLst>
                                    </p:anim>
                                    <p:anim calcmode="lin" valueType="num">
                                      <p:cBhvr>
                                        <p:cTn id="100" dur="500" fill="hold"/>
                                        <p:tgtEl>
                                          <p:spTgt spid="14"/>
                                        </p:tgtEl>
                                        <p:attrNameLst>
                                          <p:attrName>ppt_h</p:attrName>
                                        </p:attrNameLst>
                                      </p:cBhvr>
                                      <p:tavLst>
                                        <p:tav tm="0">
                                          <p:val>
                                            <p:fltVal val="0"/>
                                          </p:val>
                                        </p:tav>
                                        <p:tav tm="100000">
                                          <p:val>
                                            <p:strVal val="#ppt_h"/>
                                          </p:val>
                                        </p:tav>
                                      </p:tavLst>
                                    </p:anim>
                                    <p:anim calcmode="lin" valueType="num">
                                      <p:cBhvr>
                                        <p:cTn id="101" dur="500" fill="hold"/>
                                        <p:tgtEl>
                                          <p:spTgt spid="14"/>
                                        </p:tgtEl>
                                        <p:attrNameLst>
                                          <p:attrName>ppt_x</p:attrName>
                                        </p:attrNameLst>
                                      </p:cBhvr>
                                      <p:tavLst>
                                        <p:tav tm="0">
                                          <p:val>
                                            <p:fltVal val="0.5"/>
                                          </p:val>
                                        </p:tav>
                                        <p:tav tm="100000">
                                          <p:val>
                                            <p:strVal val="#ppt_x"/>
                                          </p:val>
                                        </p:tav>
                                      </p:tavLst>
                                    </p:anim>
                                    <p:anim calcmode="lin" valueType="num">
                                      <p:cBhvr>
                                        <p:cTn id="102" dur="500" fill="hold"/>
                                        <p:tgtEl>
                                          <p:spTgt spid="1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fill="hold"/>
                                        <p:tgtEl>
                                          <p:spTgt spid="16"/>
                                        </p:tgtEl>
                                        <p:attrNameLst>
                                          <p:attrName>ppt_w</p:attrName>
                                        </p:attrNameLst>
                                      </p:cBhvr>
                                      <p:tavLst>
                                        <p:tav tm="0">
                                          <p:val>
                                            <p:fltVal val="0"/>
                                          </p:val>
                                        </p:tav>
                                        <p:tav tm="100000">
                                          <p:val>
                                            <p:strVal val="#ppt_w"/>
                                          </p:val>
                                        </p:tav>
                                      </p:tavLst>
                                    </p:anim>
                                    <p:anim calcmode="lin" valueType="num">
                                      <p:cBhvr>
                                        <p:cTn id="112" dur="500" fill="hold"/>
                                        <p:tgtEl>
                                          <p:spTgt spid="16"/>
                                        </p:tgtEl>
                                        <p:attrNameLst>
                                          <p:attrName>ppt_h</p:attrName>
                                        </p:attrNameLst>
                                      </p:cBhvr>
                                      <p:tavLst>
                                        <p:tav tm="0">
                                          <p:val>
                                            <p:fltVal val="0"/>
                                          </p:val>
                                        </p:tav>
                                        <p:tav tm="100000">
                                          <p:val>
                                            <p:strVal val="#ppt_h"/>
                                          </p:val>
                                        </p:tav>
                                      </p:tavLst>
                                    </p:anim>
                                    <p:anim calcmode="lin" valueType="num">
                                      <p:cBhvr>
                                        <p:cTn id="113" dur="500" fill="hold"/>
                                        <p:tgtEl>
                                          <p:spTgt spid="16"/>
                                        </p:tgtEl>
                                        <p:attrNameLst>
                                          <p:attrName>ppt_x</p:attrName>
                                        </p:attrNameLst>
                                      </p:cBhvr>
                                      <p:tavLst>
                                        <p:tav tm="0">
                                          <p:val>
                                            <p:fltVal val="0.5"/>
                                          </p:val>
                                        </p:tav>
                                        <p:tav tm="100000">
                                          <p:val>
                                            <p:strVal val="#ppt_x"/>
                                          </p:val>
                                        </p:tav>
                                      </p:tavLst>
                                    </p:anim>
                                    <p:anim calcmode="lin" valueType="num">
                                      <p:cBhvr>
                                        <p:cTn id="114" dur="500" fill="hold"/>
                                        <p:tgtEl>
                                          <p:spTgt spid="16"/>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4"/>
                                        </p:tgtEl>
                                      </p:cBhvr>
                                    </p:animEffect>
                                    <p:animScale>
                                      <p:cBhvr>
                                        <p:cTn id="117" dur="250" autoRev="1" fill="hold"/>
                                        <p:tgtEl>
                                          <p:spTgt spid="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1"/>
                                        </p:tgtEl>
                                      </p:cBhvr>
                                    </p:animEffect>
                                    <p:animScale>
                                      <p:cBhvr>
                                        <p:cTn id="120" dur="250" autoRev="1" fill="hold"/>
                                        <p:tgtEl>
                                          <p:spTgt spid="11"/>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3"/>
                                        </p:tgtEl>
                                      </p:cBhvr>
                                    </p:animEffect>
                                    <p:animScale>
                                      <p:cBhvr>
                                        <p:cTn id="123" dur="250" autoRev="1" fill="hold"/>
                                        <p:tgtEl>
                                          <p:spTgt spid="13"/>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4"/>
                                        </p:tgtEl>
                                      </p:cBhvr>
                                    </p:animEffect>
                                    <p:animScale>
                                      <p:cBhvr>
                                        <p:cTn id="126" dur="250" autoRev="1" fill="hold"/>
                                        <p:tgtEl>
                                          <p:spTgt spid="14"/>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94" name="任意多边形 93"/>
          <p:cNvSpPr/>
          <p:nvPr/>
        </p:nvSpPr>
        <p:spPr>
          <a:xfrm>
            <a:off x="913537" y="2479249"/>
            <a:ext cx="7152685" cy="1209734"/>
          </a:xfrm>
          <a:custGeom>
            <a:avLst/>
            <a:gdLst>
              <a:gd name="connsiteX0" fmla="*/ 0 w 5867400"/>
              <a:gd name="connsiteY0" fmla="*/ 1629397 h 1629397"/>
              <a:gd name="connsiteX1" fmla="*/ 1266825 w 5867400"/>
              <a:gd name="connsiteY1" fmla="*/ 622 h 1629397"/>
              <a:gd name="connsiteX2" fmla="*/ 2790825 w 5867400"/>
              <a:gd name="connsiteY2" fmla="*/ 1419847 h 1629397"/>
              <a:gd name="connsiteX3" fmla="*/ 4181475 w 5867400"/>
              <a:gd name="connsiteY3" fmla="*/ 48247 h 1629397"/>
              <a:gd name="connsiteX4" fmla="*/ 5867400 w 5867400"/>
              <a:gd name="connsiteY4" fmla="*/ 1524622 h 1629397"/>
              <a:gd name="connsiteX0" fmla="*/ 0 w 5867400"/>
              <a:gd name="connsiteY0" fmla="*/ 1629395 h 1629395"/>
              <a:gd name="connsiteX1" fmla="*/ 1266825 w 5867400"/>
              <a:gd name="connsiteY1" fmla="*/ 620 h 1629395"/>
              <a:gd name="connsiteX2" fmla="*/ 2790825 w 5867400"/>
              <a:gd name="connsiteY2" fmla="*/ 1419845 h 1629395"/>
              <a:gd name="connsiteX3" fmla="*/ 4419600 w 5867400"/>
              <a:gd name="connsiteY3" fmla="*/ 620 h 1629395"/>
              <a:gd name="connsiteX4" fmla="*/ 5867400 w 5867400"/>
              <a:gd name="connsiteY4" fmla="*/ 1524620 h 1629395"/>
              <a:gd name="connsiteX0" fmla="*/ 0 w 5867400"/>
              <a:gd name="connsiteY0" fmla="*/ 1629283 h 1629283"/>
              <a:gd name="connsiteX1" fmla="*/ 1266825 w 5867400"/>
              <a:gd name="connsiteY1" fmla="*/ 508 h 1629283"/>
              <a:gd name="connsiteX2" fmla="*/ 2647950 w 5867400"/>
              <a:gd name="connsiteY2" fmla="*/ 1438783 h 1629283"/>
              <a:gd name="connsiteX3" fmla="*/ 4419600 w 5867400"/>
              <a:gd name="connsiteY3" fmla="*/ 508 h 1629283"/>
              <a:gd name="connsiteX4" fmla="*/ 5867400 w 5867400"/>
              <a:gd name="connsiteY4" fmla="*/ 1524508 h 1629283"/>
              <a:gd name="connsiteX0" fmla="*/ 0 w 6183053"/>
              <a:gd name="connsiteY0" fmla="*/ 1333902 h 1524402"/>
              <a:gd name="connsiteX1" fmla="*/ 1582478 w 6183053"/>
              <a:gd name="connsiteY1" fmla="*/ 402 h 1524402"/>
              <a:gd name="connsiteX2" fmla="*/ 2963603 w 6183053"/>
              <a:gd name="connsiteY2" fmla="*/ 1438677 h 1524402"/>
              <a:gd name="connsiteX3" fmla="*/ 4735253 w 6183053"/>
              <a:gd name="connsiteY3" fmla="*/ 402 h 1524402"/>
              <a:gd name="connsiteX4" fmla="*/ 6183053 w 6183053"/>
              <a:gd name="connsiteY4" fmla="*/ 1524402 h 1524402"/>
              <a:gd name="connsiteX0" fmla="*/ 0 w 6183053"/>
              <a:gd name="connsiteY0" fmla="*/ 1335661 h 1526161"/>
              <a:gd name="connsiteX1" fmla="*/ 1582478 w 6183053"/>
              <a:gd name="connsiteY1" fmla="*/ 2161 h 1526161"/>
              <a:gd name="connsiteX2" fmla="*/ 2898854 w 6183053"/>
              <a:gd name="connsiteY2" fmla="*/ 1164211 h 1526161"/>
              <a:gd name="connsiteX3" fmla="*/ 4735253 w 6183053"/>
              <a:gd name="connsiteY3" fmla="*/ 2161 h 1526161"/>
              <a:gd name="connsiteX4" fmla="*/ 6183053 w 6183053"/>
              <a:gd name="connsiteY4" fmla="*/ 1526161 h 1526161"/>
              <a:gd name="connsiteX0" fmla="*/ 0 w 6174959"/>
              <a:gd name="connsiteY0" fmla="*/ 1334007 h 1334007"/>
              <a:gd name="connsiteX1" fmla="*/ 1582478 w 6174959"/>
              <a:gd name="connsiteY1" fmla="*/ 507 h 1334007"/>
              <a:gd name="connsiteX2" fmla="*/ 2898854 w 6174959"/>
              <a:gd name="connsiteY2" fmla="*/ 1162557 h 1334007"/>
              <a:gd name="connsiteX3" fmla="*/ 4735253 w 6174959"/>
              <a:gd name="connsiteY3" fmla="*/ 507 h 1334007"/>
              <a:gd name="connsiteX4" fmla="*/ 6174959 w 6174959"/>
              <a:gd name="connsiteY4" fmla="*/ 1162557 h 1334007"/>
              <a:gd name="connsiteX0" fmla="*/ 0 w 6174959"/>
              <a:gd name="connsiteY0" fmla="*/ 1334067 h 1334067"/>
              <a:gd name="connsiteX1" fmla="*/ 1582478 w 6174959"/>
              <a:gd name="connsiteY1" fmla="*/ 567 h 1334067"/>
              <a:gd name="connsiteX2" fmla="*/ 3157851 w 6174959"/>
              <a:gd name="connsiteY2" fmla="*/ 1153092 h 1334067"/>
              <a:gd name="connsiteX3" fmla="*/ 4735253 w 6174959"/>
              <a:gd name="connsiteY3" fmla="*/ 567 h 1334067"/>
              <a:gd name="connsiteX4" fmla="*/ 6174959 w 6174959"/>
              <a:gd name="connsiteY4" fmla="*/ 1162617 h 1334067"/>
              <a:gd name="connsiteX0" fmla="*/ 0 w 6077835"/>
              <a:gd name="connsiteY0" fmla="*/ 1209734 h 1209734"/>
              <a:gd name="connsiteX1" fmla="*/ 1485354 w 6077835"/>
              <a:gd name="connsiteY1" fmla="*/ 59 h 1209734"/>
              <a:gd name="connsiteX2" fmla="*/ 3060727 w 6077835"/>
              <a:gd name="connsiteY2" fmla="*/ 1152584 h 1209734"/>
              <a:gd name="connsiteX3" fmla="*/ 4638129 w 6077835"/>
              <a:gd name="connsiteY3" fmla="*/ 59 h 1209734"/>
              <a:gd name="connsiteX4" fmla="*/ 6077835 w 6077835"/>
              <a:gd name="connsiteY4" fmla="*/ 1162109 h 120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35" h="1209734">
                <a:moveTo>
                  <a:pt x="0" y="1209734"/>
                </a:moveTo>
                <a:cubicBezTo>
                  <a:pt x="400844" y="412809"/>
                  <a:pt x="975233" y="9584"/>
                  <a:pt x="1485354" y="59"/>
                </a:cubicBezTo>
                <a:cubicBezTo>
                  <a:pt x="1995475" y="-9466"/>
                  <a:pt x="2535265" y="1152584"/>
                  <a:pt x="3060727" y="1152584"/>
                </a:cubicBezTo>
                <a:cubicBezTo>
                  <a:pt x="3586189" y="1152584"/>
                  <a:pt x="4135278" y="-1528"/>
                  <a:pt x="4638129" y="59"/>
                </a:cubicBezTo>
                <a:cubicBezTo>
                  <a:pt x="5140980" y="1646"/>
                  <a:pt x="5931785" y="820796"/>
                  <a:pt x="6077835" y="1162109"/>
                </a:cubicBezTo>
              </a:path>
            </a:pathLst>
          </a:custGeom>
          <a:noFill/>
          <a:ln w="7620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TextBox 6"/>
          <p:cNvSpPr txBox="1">
            <a:spLocks noChangeArrowheads="1"/>
          </p:cNvSpPr>
          <p:nvPr/>
        </p:nvSpPr>
        <p:spPr bwMode="auto">
          <a:xfrm>
            <a:off x="1612428" y="3623789"/>
            <a:ext cx="1615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年度工作概述</a:t>
            </a:r>
            <a:endParaRPr lang="zh-CN" altLang="zh-CN"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97" name="TextBox 6"/>
          <p:cNvSpPr txBox="1">
            <a:spLocks noChangeArrowheads="1"/>
          </p:cNvSpPr>
          <p:nvPr/>
        </p:nvSpPr>
        <p:spPr bwMode="auto">
          <a:xfrm>
            <a:off x="1831002" y="1251743"/>
            <a:ext cx="18326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工作完成情况</a:t>
            </a:r>
            <a:endParaRPr lang="zh-CN" altLang="zh-CN"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101" name="TextBox 6"/>
          <p:cNvSpPr txBox="1">
            <a:spLocks noChangeArrowheads="1"/>
          </p:cNvSpPr>
          <p:nvPr/>
        </p:nvSpPr>
        <p:spPr bwMode="auto">
          <a:xfrm>
            <a:off x="3695840" y="2318113"/>
            <a:ext cx="18507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成功项目展示</a:t>
            </a:r>
            <a:endParaRPr lang="zh-CN" altLang="zh-CN"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105" name="TextBox 6"/>
          <p:cNvSpPr txBox="1">
            <a:spLocks noChangeArrowheads="1"/>
          </p:cNvSpPr>
          <p:nvPr/>
        </p:nvSpPr>
        <p:spPr bwMode="auto">
          <a:xfrm>
            <a:off x="5670881" y="3241077"/>
            <a:ext cx="1812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经验总结不足</a:t>
            </a:r>
            <a:endParaRPr lang="zh-CN" altLang="zh-CN"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109" name="TextBox 108"/>
          <p:cNvSpPr txBox="1"/>
          <p:nvPr/>
        </p:nvSpPr>
        <p:spPr>
          <a:xfrm>
            <a:off x="1897726" y="3927132"/>
            <a:ext cx="958917" cy="276999"/>
          </a:xfrm>
          <a:prstGeom prst="rect">
            <a:avLst/>
          </a:prstGeom>
          <a:noFill/>
        </p:spPr>
        <p:txBody>
          <a:bodyPr wrap="none" rtlCol="0">
            <a:spAutoFit/>
          </a:bodyPr>
          <a:lstStyle/>
          <a:p>
            <a:r>
              <a:rPr lang="en-US" altLang="zh-CN" sz="1200" b="1" dirty="0">
                <a:solidFill>
                  <a:srgbClr val="005A9E"/>
                </a:solidFill>
                <a:latin typeface="Kozuka Gothic Pro R" pitchFamily="34" charset="-128"/>
                <a:ea typeface="Kozuka Gothic Pro R" pitchFamily="34" charset="-128"/>
              </a:rPr>
              <a:t>ABOUT ME</a:t>
            </a:r>
            <a:endParaRPr lang="zh-CN" altLang="en-US" sz="1200" b="1" dirty="0">
              <a:solidFill>
                <a:srgbClr val="005A9E"/>
              </a:solidFill>
              <a:latin typeface="Kozuka Gothic Pro R" pitchFamily="34" charset="-128"/>
              <a:ea typeface="Kozuka Gothic Pro R" pitchFamily="34" charset="-128"/>
            </a:endParaRPr>
          </a:p>
        </p:txBody>
      </p:sp>
      <p:sp>
        <p:nvSpPr>
          <p:cNvPr id="113" name="TextBox 112"/>
          <p:cNvSpPr txBox="1"/>
          <p:nvPr/>
        </p:nvSpPr>
        <p:spPr>
          <a:xfrm>
            <a:off x="1949740" y="1563943"/>
            <a:ext cx="1351652" cy="276999"/>
          </a:xfrm>
          <a:prstGeom prst="rect">
            <a:avLst/>
          </a:prstGeom>
          <a:noFill/>
        </p:spPr>
        <p:txBody>
          <a:bodyPr wrap="none" rtlCol="0">
            <a:spAutoFit/>
          </a:bodyPr>
          <a:lstStyle/>
          <a:p>
            <a:r>
              <a:rPr lang="en-US" altLang="zh-CN" sz="1200" b="1" dirty="0">
                <a:solidFill>
                  <a:srgbClr val="005A9E"/>
                </a:solidFill>
                <a:latin typeface="Kozuka Gothic Pro R" pitchFamily="34" charset="-128"/>
                <a:ea typeface="Kozuka Gothic Pro R" pitchFamily="34" charset="-128"/>
              </a:rPr>
              <a:t>POST COGNTIVE</a:t>
            </a:r>
            <a:endParaRPr lang="zh-CN" altLang="en-US" sz="1200" b="1" dirty="0">
              <a:solidFill>
                <a:srgbClr val="005A9E"/>
              </a:solidFill>
              <a:latin typeface="Kozuka Gothic Pro R" pitchFamily="34" charset="-128"/>
              <a:ea typeface="Kozuka Gothic Pro R" pitchFamily="34" charset="-128"/>
            </a:endParaRPr>
          </a:p>
        </p:txBody>
      </p:sp>
      <p:sp>
        <p:nvSpPr>
          <p:cNvPr id="114" name="TextBox 113"/>
          <p:cNvSpPr txBox="1"/>
          <p:nvPr/>
        </p:nvSpPr>
        <p:spPr>
          <a:xfrm>
            <a:off x="3880898" y="2624591"/>
            <a:ext cx="1220334" cy="276999"/>
          </a:xfrm>
          <a:prstGeom prst="rect">
            <a:avLst/>
          </a:prstGeom>
          <a:noFill/>
        </p:spPr>
        <p:txBody>
          <a:bodyPr wrap="none" rtlCol="0">
            <a:spAutoFit/>
          </a:bodyPr>
          <a:lstStyle/>
          <a:p>
            <a:r>
              <a:rPr lang="en-US" altLang="zh-CN" sz="1200" b="1" dirty="0">
                <a:solidFill>
                  <a:srgbClr val="005A9E"/>
                </a:solidFill>
                <a:latin typeface="Kozuka Gothic Pro R" pitchFamily="34" charset="-128"/>
                <a:ea typeface="Kozuka Gothic Pro R" pitchFamily="34" charset="-128"/>
              </a:rPr>
              <a:t>COMPETENCE</a:t>
            </a:r>
            <a:endParaRPr lang="zh-CN" altLang="en-US" sz="1200" b="1" dirty="0">
              <a:solidFill>
                <a:srgbClr val="005A9E"/>
              </a:solidFill>
              <a:latin typeface="Kozuka Gothic Pro R" pitchFamily="34" charset="-128"/>
              <a:ea typeface="Kozuka Gothic Pro R" pitchFamily="34" charset="-128"/>
            </a:endParaRPr>
          </a:p>
        </p:txBody>
      </p:sp>
      <p:sp>
        <p:nvSpPr>
          <p:cNvPr id="122" name="TextBox 121"/>
          <p:cNvSpPr txBox="1"/>
          <p:nvPr/>
        </p:nvSpPr>
        <p:spPr>
          <a:xfrm>
            <a:off x="5777953" y="3553903"/>
            <a:ext cx="1337226" cy="276999"/>
          </a:xfrm>
          <a:prstGeom prst="rect">
            <a:avLst/>
          </a:prstGeom>
          <a:noFill/>
        </p:spPr>
        <p:txBody>
          <a:bodyPr wrap="none" rtlCol="0">
            <a:spAutoFit/>
          </a:bodyPr>
          <a:lstStyle/>
          <a:p>
            <a:r>
              <a:rPr lang="en-US" altLang="zh-CN" sz="1200" b="1" dirty="0">
                <a:solidFill>
                  <a:srgbClr val="005A9E"/>
                </a:solidFill>
                <a:latin typeface="Kozuka Gothic Pro R" pitchFamily="34" charset="-128"/>
                <a:ea typeface="Kozuka Gothic Pro R" pitchFamily="34" charset="-128"/>
              </a:rPr>
              <a:t>PROGRAMMING</a:t>
            </a:r>
            <a:endParaRPr lang="zh-CN" altLang="en-US" sz="1200" b="1" dirty="0">
              <a:solidFill>
                <a:srgbClr val="005A9E"/>
              </a:solidFill>
              <a:latin typeface="Kozuka Gothic Pro R" pitchFamily="34" charset="-128"/>
              <a:ea typeface="Kozuka Gothic Pro R" pitchFamily="34" charset="-128"/>
            </a:endParaRPr>
          </a:p>
        </p:txBody>
      </p:sp>
      <p:grpSp>
        <p:nvGrpSpPr>
          <p:cNvPr id="123" name="组合 122"/>
          <p:cNvGrpSpPr/>
          <p:nvPr/>
        </p:nvGrpSpPr>
        <p:grpSpPr>
          <a:xfrm>
            <a:off x="382574" y="3184341"/>
            <a:ext cx="1061926" cy="1061926"/>
            <a:chOff x="1008115" y="2542722"/>
            <a:chExt cx="1360493" cy="1360493"/>
          </a:xfrm>
        </p:grpSpPr>
        <p:grpSp>
          <p:nvGrpSpPr>
            <p:cNvPr id="124" name="组合 123"/>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7" name="椭圆 1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25" name="TextBox 124"/>
            <p:cNvSpPr txBox="1"/>
            <p:nvPr/>
          </p:nvSpPr>
          <p:spPr>
            <a:xfrm>
              <a:off x="1327879" y="2645288"/>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1</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128" name="组合 127"/>
          <p:cNvGrpSpPr/>
          <p:nvPr/>
        </p:nvGrpSpPr>
        <p:grpSpPr>
          <a:xfrm>
            <a:off x="2033846" y="1917772"/>
            <a:ext cx="1061926" cy="1061926"/>
            <a:chOff x="1008115" y="2542722"/>
            <a:chExt cx="1360493" cy="1360493"/>
          </a:xfrm>
        </p:grpSpPr>
        <p:grpSp>
          <p:nvGrpSpPr>
            <p:cNvPr id="129" name="组合 128"/>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2" name="椭圆 1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30" name="TextBox 129"/>
            <p:cNvSpPr txBox="1"/>
            <p:nvPr/>
          </p:nvSpPr>
          <p:spPr>
            <a:xfrm>
              <a:off x="1301305" y="2643677"/>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2</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133" name="组合 132"/>
          <p:cNvGrpSpPr/>
          <p:nvPr/>
        </p:nvGrpSpPr>
        <p:grpSpPr>
          <a:xfrm>
            <a:off x="5898539" y="1868077"/>
            <a:ext cx="1061926" cy="1061926"/>
            <a:chOff x="1008115" y="2542722"/>
            <a:chExt cx="1360493" cy="1360493"/>
          </a:xfrm>
        </p:grpSpPr>
        <p:grpSp>
          <p:nvGrpSpPr>
            <p:cNvPr id="134" name="组合 133"/>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7" name="椭圆 1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35" name="TextBox 134"/>
            <p:cNvSpPr txBox="1"/>
            <p:nvPr/>
          </p:nvSpPr>
          <p:spPr>
            <a:xfrm>
              <a:off x="1268621" y="2643677"/>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4</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138" name="组合 137"/>
          <p:cNvGrpSpPr/>
          <p:nvPr/>
        </p:nvGrpSpPr>
        <p:grpSpPr>
          <a:xfrm>
            <a:off x="3958916" y="3014452"/>
            <a:ext cx="1061926" cy="1061926"/>
            <a:chOff x="1008115" y="2542722"/>
            <a:chExt cx="1360493" cy="1360493"/>
          </a:xfrm>
        </p:grpSpPr>
        <p:grpSp>
          <p:nvGrpSpPr>
            <p:cNvPr id="139" name="组合 138"/>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2" name="椭圆 1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40" name="TextBox 139"/>
            <p:cNvSpPr txBox="1"/>
            <p:nvPr/>
          </p:nvSpPr>
          <p:spPr>
            <a:xfrm>
              <a:off x="1287848" y="2585262"/>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3</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143" name="组合 142"/>
          <p:cNvGrpSpPr/>
          <p:nvPr/>
        </p:nvGrpSpPr>
        <p:grpSpPr>
          <a:xfrm>
            <a:off x="7356178" y="2954372"/>
            <a:ext cx="1061926" cy="1061926"/>
            <a:chOff x="1008115" y="2542722"/>
            <a:chExt cx="1360493" cy="1360493"/>
          </a:xfrm>
        </p:grpSpPr>
        <p:grpSp>
          <p:nvGrpSpPr>
            <p:cNvPr id="144" name="组合 143"/>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52" name="同心圆 1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5" name="椭圆 1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45" name="TextBox 144"/>
            <p:cNvSpPr txBox="1"/>
            <p:nvPr/>
          </p:nvSpPr>
          <p:spPr>
            <a:xfrm>
              <a:off x="1264067" y="2660892"/>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5</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sp>
        <p:nvSpPr>
          <p:cNvPr id="158" name="TextBox 6"/>
          <p:cNvSpPr txBox="1">
            <a:spLocks noChangeArrowheads="1"/>
          </p:cNvSpPr>
          <p:nvPr/>
        </p:nvSpPr>
        <p:spPr bwMode="auto">
          <a:xfrm>
            <a:off x="7245580" y="2029708"/>
            <a:ext cx="1812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明年工作计划</a:t>
            </a:r>
            <a:endParaRPr lang="zh-CN" altLang="zh-CN"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161" name="TextBox 160"/>
          <p:cNvSpPr txBox="1"/>
          <p:nvPr/>
        </p:nvSpPr>
        <p:spPr>
          <a:xfrm>
            <a:off x="7400277" y="2342534"/>
            <a:ext cx="1337226" cy="276999"/>
          </a:xfrm>
          <a:prstGeom prst="rect">
            <a:avLst/>
          </a:prstGeom>
          <a:noFill/>
        </p:spPr>
        <p:txBody>
          <a:bodyPr wrap="none" rtlCol="0">
            <a:spAutoFit/>
          </a:bodyPr>
          <a:lstStyle/>
          <a:p>
            <a:r>
              <a:rPr lang="en-US" altLang="zh-CN" sz="1200" b="1" dirty="0">
                <a:solidFill>
                  <a:srgbClr val="005A9E"/>
                </a:solidFill>
                <a:latin typeface="Kozuka Gothic Pro R" pitchFamily="34" charset="-128"/>
                <a:ea typeface="Kozuka Gothic Pro R" pitchFamily="34" charset="-128"/>
              </a:rPr>
              <a:t>PROGRAMMING</a:t>
            </a:r>
            <a:endParaRPr lang="zh-CN" altLang="en-US" sz="1200" b="1" dirty="0">
              <a:solidFill>
                <a:srgbClr val="005A9E"/>
              </a:solidFill>
              <a:latin typeface="Kozuka Gothic Pro R" pitchFamily="34" charset="-128"/>
              <a:ea typeface="Kozuka Gothic Pro R" pitchFamily="34" charset="-128"/>
            </a:endParaRPr>
          </a:p>
        </p:txBody>
      </p:sp>
      <p:grpSp>
        <p:nvGrpSpPr>
          <p:cNvPr id="164" name="组合 163"/>
          <p:cNvGrpSpPr/>
          <p:nvPr/>
        </p:nvGrpSpPr>
        <p:grpSpPr>
          <a:xfrm>
            <a:off x="2817722" y="-2679427"/>
            <a:ext cx="3775625" cy="3775625"/>
            <a:chOff x="304800" y="673100"/>
            <a:chExt cx="4000500" cy="4000500"/>
          </a:xfrm>
          <a:effectLst>
            <a:outerShdw blurRad="444500" dist="254000" dir="8100000" algn="tr" rotWithShape="0">
              <a:prstClr val="black">
                <a:alpha val="50000"/>
              </a:prstClr>
            </a:outerShdw>
          </a:effectLst>
        </p:grpSpPr>
        <p:sp>
          <p:nvSpPr>
            <p:cNvPr id="167" name="同心圆 1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168" name="椭圆 167"/>
            <p:cNvSpPr/>
            <p:nvPr/>
          </p:nvSpPr>
          <p:spPr>
            <a:xfrm>
              <a:off x="392113" y="760413"/>
              <a:ext cx="3825874" cy="3825874"/>
            </a:xfrm>
            <a:prstGeom prst="ellipse">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169" name="TextBox 28"/>
          <p:cNvSpPr txBox="1"/>
          <p:nvPr/>
        </p:nvSpPr>
        <p:spPr bwMode="auto">
          <a:xfrm>
            <a:off x="3811283" y="156543"/>
            <a:ext cx="1769358" cy="512448"/>
          </a:xfrm>
          <a:prstGeom prst="rect">
            <a:avLst/>
          </a:prstGeom>
          <a:noFill/>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80000"/>
              </a:lnSpc>
              <a:spcBef>
                <a:spcPts val="0"/>
              </a:spcBef>
              <a:spcAft>
                <a:spcPts val="0"/>
              </a:spcAft>
              <a:defRPr/>
            </a:pPr>
            <a:r>
              <a:rPr lang="zh-CN" altLang="en-US" sz="3600" b="1" kern="0" dirty="0">
                <a:ln w="18415" cmpd="sng">
                  <a:noFill/>
                  <a:prstDash val="solid"/>
                </a:ln>
                <a:solidFill>
                  <a:schemeClr val="bg1"/>
                </a:solidFill>
                <a:latin typeface="方正兰亭粗黑_GBK" panose="02000000000000000000" pitchFamily="2" charset="-122"/>
                <a:ea typeface="方正兰亭粗黑_GBK" panose="02000000000000000000" pitchFamily="2" charset="-122"/>
              </a:rPr>
              <a:t>目录</a:t>
            </a:r>
          </a:p>
        </p:txBody>
      </p:sp>
      <p:sp>
        <p:nvSpPr>
          <p:cNvPr id="170" name="前言"/>
          <p:cNvSpPr>
            <a:spLocks noChangeArrowheads="1"/>
          </p:cNvSpPr>
          <p:nvPr/>
        </p:nvSpPr>
        <p:spPr bwMode="auto">
          <a:xfrm>
            <a:off x="3850197" y="566550"/>
            <a:ext cx="1654244" cy="338526"/>
          </a:xfrm>
          <a:prstGeom prst="rect">
            <a:avLst/>
          </a:prstGeom>
          <a:noFill/>
          <a:ln w="9525">
            <a:noFill/>
            <a:bevel/>
            <a:headEnd/>
            <a:tailEnd/>
          </a:ln>
        </p:spPr>
        <p:txBody>
          <a:bodyPr wrap="square" lIns="91411" tIns="45706" rIns="91411" bIns="45706">
            <a:spAutoFit/>
          </a:bodyPr>
          <a:lstStyle/>
          <a:p>
            <a:pPr algn="ctr"/>
            <a:r>
              <a:rPr lang="en-US" altLang="zh-CN" sz="1600" dirty="0">
                <a:solidFill>
                  <a:schemeClr val="bg1"/>
                </a:solidFill>
                <a:latin typeface="Impact" pitchFamily="34" charset="0"/>
                <a:ea typeface="方正兰亭黑_GBK" pitchFamily="2" charset="-122"/>
                <a:sym typeface="Impact" pitchFamily="34" charset="0"/>
              </a:rPr>
              <a:t>Introduction</a:t>
            </a:r>
            <a:endParaRPr lang="zh-CN" altLang="en-US" sz="1100" dirty="0">
              <a:solidFill>
                <a:schemeClr val="bg1"/>
              </a:solidFill>
              <a:latin typeface="Impact" pitchFamily="34" charset="0"/>
              <a:ea typeface="方正兰亭黑_GBK" pitchFamily="2" charset="-122"/>
              <a:sym typeface="Impact" pitchFamily="34" charset="0"/>
            </a:endParaRPr>
          </a:p>
        </p:txBody>
      </p:sp>
      <p:sp>
        <p:nvSpPr>
          <p:cNvPr id="171" name="椭圆 170"/>
          <p:cNvSpPr/>
          <p:nvPr/>
        </p:nvSpPr>
        <p:spPr>
          <a:xfrm>
            <a:off x="4789176" y="4748289"/>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2" name="椭圆 171"/>
          <p:cNvSpPr/>
          <p:nvPr/>
        </p:nvSpPr>
        <p:spPr>
          <a:xfrm>
            <a:off x="4492893" y="4866591"/>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3" name="椭圆 172"/>
          <p:cNvSpPr/>
          <p:nvPr/>
        </p:nvSpPr>
        <p:spPr>
          <a:xfrm>
            <a:off x="4972203" y="482036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4" name="椭圆 173"/>
          <p:cNvSpPr/>
          <p:nvPr/>
        </p:nvSpPr>
        <p:spPr>
          <a:xfrm>
            <a:off x="4029777" y="4693127"/>
            <a:ext cx="250411" cy="250377"/>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5" name="椭圆 174"/>
          <p:cNvSpPr/>
          <p:nvPr/>
        </p:nvSpPr>
        <p:spPr>
          <a:xfrm>
            <a:off x="4292849" y="4629684"/>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6" name="椭圆 175"/>
          <p:cNvSpPr/>
          <p:nvPr/>
        </p:nvSpPr>
        <p:spPr>
          <a:xfrm>
            <a:off x="4527634" y="491610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7" name="椭圆 176"/>
          <p:cNvSpPr/>
          <p:nvPr/>
        </p:nvSpPr>
        <p:spPr>
          <a:xfrm>
            <a:off x="5115965" y="4767030"/>
            <a:ext cx="322095" cy="322052"/>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8" name="椭圆 177"/>
          <p:cNvSpPr/>
          <p:nvPr/>
        </p:nvSpPr>
        <p:spPr>
          <a:xfrm>
            <a:off x="3702392" y="4825273"/>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9" name="椭圆 178"/>
          <p:cNvSpPr/>
          <p:nvPr/>
        </p:nvSpPr>
        <p:spPr>
          <a:xfrm>
            <a:off x="3417231" y="4956464"/>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80" name="椭圆 179"/>
          <p:cNvSpPr/>
          <p:nvPr/>
        </p:nvSpPr>
        <p:spPr>
          <a:xfrm>
            <a:off x="4653784" y="4620819"/>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81" name="椭圆 180"/>
          <p:cNvSpPr/>
          <p:nvPr/>
        </p:nvSpPr>
        <p:spPr>
          <a:xfrm>
            <a:off x="4186085" y="487831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82" name="椭圆 181"/>
          <p:cNvSpPr/>
          <p:nvPr/>
        </p:nvSpPr>
        <p:spPr>
          <a:xfrm>
            <a:off x="5547762" y="495201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185658027"/>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p:cTn id="7" dur="500" fill="hold"/>
                                        <p:tgtEl>
                                          <p:spTgt spid="164"/>
                                        </p:tgtEl>
                                        <p:attrNameLst>
                                          <p:attrName>ppt_w</p:attrName>
                                        </p:attrNameLst>
                                      </p:cBhvr>
                                      <p:tavLst>
                                        <p:tav tm="0">
                                          <p:val>
                                            <p:fltVal val="0"/>
                                          </p:val>
                                        </p:tav>
                                        <p:tav tm="100000">
                                          <p:val>
                                            <p:strVal val="#ppt_w"/>
                                          </p:val>
                                        </p:tav>
                                      </p:tavLst>
                                    </p:anim>
                                    <p:anim calcmode="lin" valueType="num">
                                      <p:cBhvr>
                                        <p:cTn id="8" dur="500" fill="hold"/>
                                        <p:tgtEl>
                                          <p:spTgt spid="164"/>
                                        </p:tgtEl>
                                        <p:attrNameLst>
                                          <p:attrName>ppt_h</p:attrName>
                                        </p:attrNameLst>
                                      </p:cBhvr>
                                      <p:tavLst>
                                        <p:tav tm="0">
                                          <p:val>
                                            <p:fltVal val="0"/>
                                          </p:val>
                                        </p:tav>
                                        <p:tav tm="100000">
                                          <p:val>
                                            <p:strVal val="#ppt_h"/>
                                          </p:val>
                                        </p:tav>
                                      </p:tavLst>
                                    </p:anim>
                                    <p:animEffect transition="in" filter="fade">
                                      <p:cBhvr>
                                        <p:cTn id="9" dur="500"/>
                                        <p:tgtEl>
                                          <p:spTgt spid="16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9"/>
                                        </p:tgtEl>
                                        <p:attrNameLst>
                                          <p:attrName>style.visibility</p:attrName>
                                        </p:attrNameLst>
                                      </p:cBhvr>
                                      <p:to>
                                        <p:strVal val="visible"/>
                                      </p:to>
                                    </p:set>
                                    <p:animEffect transition="in" filter="fade">
                                      <p:cBhvr>
                                        <p:cTn id="14" dur="1000"/>
                                        <p:tgtEl>
                                          <p:spTgt spid="169"/>
                                        </p:tgtEl>
                                      </p:cBhvr>
                                    </p:animEffect>
                                    <p:anim calcmode="lin" valueType="num">
                                      <p:cBhvr>
                                        <p:cTn id="15" dur="1000" fill="hold"/>
                                        <p:tgtEl>
                                          <p:spTgt spid="169"/>
                                        </p:tgtEl>
                                        <p:attrNameLst>
                                          <p:attrName>ppt_x</p:attrName>
                                        </p:attrNameLst>
                                      </p:cBhvr>
                                      <p:tavLst>
                                        <p:tav tm="0">
                                          <p:val>
                                            <p:strVal val="#ppt_x"/>
                                          </p:val>
                                        </p:tav>
                                        <p:tav tm="100000">
                                          <p:val>
                                            <p:strVal val="#ppt_x"/>
                                          </p:val>
                                        </p:tav>
                                      </p:tavLst>
                                    </p:anim>
                                    <p:anim calcmode="lin" valueType="num">
                                      <p:cBhvr>
                                        <p:cTn id="16" dur="1000" fill="hold"/>
                                        <p:tgtEl>
                                          <p:spTgt spid="16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wipe(left)">
                                      <p:cBhvr>
                                        <p:cTn id="20" dur="500"/>
                                        <p:tgtEl>
                                          <p:spTgt spid="170"/>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wipe(left)">
                                      <p:cBhvr>
                                        <p:cTn id="24" dur="2500"/>
                                        <p:tgtEl>
                                          <p:spTgt spid="9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500"/>
                                        <p:tgtEl>
                                          <p:spTgt spid="128"/>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fade">
                                      <p:cBhvr>
                                        <p:cTn id="36" dur="500"/>
                                        <p:tgtEl>
                                          <p:spTgt spid="138"/>
                                        </p:tgtEl>
                                      </p:cBhvr>
                                    </p:animEffect>
                                  </p:childTnLst>
                                </p:cTn>
                              </p:par>
                            </p:childTnLst>
                          </p:cTn>
                        </p:par>
                        <p:par>
                          <p:cTn id="37" fill="hold">
                            <p:stCondLst>
                              <p:cond delay="5500"/>
                            </p:stCondLst>
                            <p:childTnLst>
                              <p:par>
                                <p:cTn id="38" presetID="10" presetClass="entr" presetSubtype="0" fill="hold" nodeType="after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childTnLst>
                          </p:cTn>
                        </p:par>
                        <p:par>
                          <p:cTn id="41" fill="hold">
                            <p:stCondLst>
                              <p:cond delay="60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6500"/>
                            </p:stCondLst>
                            <p:childTnLst>
                              <p:par>
                                <p:cTn id="46" presetID="42" presetClass="entr" presetSubtype="0" fill="hold" grpId="0" nodeType="after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1000"/>
                                        <p:tgtEl>
                                          <p:spTgt spid="97"/>
                                        </p:tgtEl>
                                      </p:cBhvr>
                                    </p:animEffect>
                                    <p:anim calcmode="lin" valueType="num">
                                      <p:cBhvr>
                                        <p:cTn id="49" dur="1000" fill="hold"/>
                                        <p:tgtEl>
                                          <p:spTgt spid="97"/>
                                        </p:tgtEl>
                                        <p:attrNameLst>
                                          <p:attrName>ppt_x</p:attrName>
                                        </p:attrNameLst>
                                      </p:cBhvr>
                                      <p:tavLst>
                                        <p:tav tm="0">
                                          <p:val>
                                            <p:strVal val="#ppt_x"/>
                                          </p:val>
                                        </p:tav>
                                        <p:tav tm="100000">
                                          <p:val>
                                            <p:strVal val="#ppt_x"/>
                                          </p:val>
                                        </p:tav>
                                      </p:tavLst>
                                    </p:anim>
                                    <p:anim calcmode="lin" valueType="num">
                                      <p:cBhvr>
                                        <p:cTn id="50" dur="1000" fill="hold"/>
                                        <p:tgtEl>
                                          <p:spTgt spid="97"/>
                                        </p:tgtEl>
                                        <p:attrNameLst>
                                          <p:attrName>ppt_y</p:attrName>
                                        </p:attrNameLst>
                                      </p:cBhvr>
                                      <p:tavLst>
                                        <p:tav tm="0">
                                          <p:val>
                                            <p:strVal val="#ppt_y+.1"/>
                                          </p:val>
                                        </p:tav>
                                        <p:tav tm="100000">
                                          <p:val>
                                            <p:strVal val="#ppt_y"/>
                                          </p:val>
                                        </p:tav>
                                      </p:tavLst>
                                    </p:anim>
                                  </p:childTnLst>
                                </p:cTn>
                              </p:par>
                            </p:childTnLst>
                          </p:cTn>
                        </p:par>
                        <p:par>
                          <p:cTn id="51" fill="hold">
                            <p:stCondLst>
                              <p:cond delay="7500"/>
                            </p:stCondLst>
                            <p:childTnLst>
                              <p:par>
                                <p:cTn id="52" presetID="42" presetClass="entr" presetSubtype="0" fill="hold" grpId="0" nodeType="after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1000"/>
                                        <p:tgtEl>
                                          <p:spTgt spid="113"/>
                                        </p:tgtEl>
                                      </p:cBhvr>
                                    </p:animEffect>
                                    <p:anim calcmode="lin" valueType="num">
                                      <p:cBhvr>
                                        <p:cTn id="55" dur="1000" fill="hold"/>
                                        <p:tgtEl>
                                          <p:spTgt spid="113"/>
                                        </p:tgtEl>
                                        <p:attrNameLst>
                                          <p:attrName>ppt_x</p:attrName>
                                        </p:attrNameLst>
                                      </p:cBhvr>
                                      <p:tavLst>
                                        <p:tav tm="0">
                                          <p:val>
                                            <p:strVal val="#ppt_x"/>
                                          </p:val>
                                        </p:tav>
                                        <p:tav tm="100000">
                                          <p:val>
                                            <p:strVal val="#ppt_x"/>
                                          </p:val>
                                        </p:tav>
                                      </p:tavLst>
                                    </p:anim>
                                    <p:anim calcmode="lin" valueType="num">
                                      <p:cBhvr>
                                        <p:cTn id="56" dur="1000" fill="hold"/>
                                        <p:tgtEl>
                                          <p:spTgt spid="113"/>
                                        </p:tgtEl>
                                        <p:attrNameLst>
                                          <p:attrName>ppt_y</p:attrName>
                                        </p:attrNameLst>
                                      </p:cBhvr>
                                      <p:tavLst>
                                        <p:tav tm="0">
                                          <p:val>
                                            <p:strVal val="#ppt_y+.1"/>
                                          </p:val>
                                        </p:tav>
                                        <p:tav tm="100000">
                                          <p:val>
                                            <p:strVal val="#ppt_y"/>
                                          </p:val>
                                        </p:tav>
                                      </p:tavLst>
                                    </p:anim>
                                  </p:childTnLst>
                                </p:cTn>
                              </p:par>
                            </p:childTnLst>
                          </p:cTn>
                        </p:par>
                        <p:par>
                          <p:cTn id="57" fill="hold">
                            <p:stCondLst>
                              <p:cond delay="8500"/>
                            </p:stCondLst>
                            <p:childTnLst>
                              <p:par>
                                <p:cTn id="58" presetID="47" presetClass="entr" presetSubtype="0"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1000"/>
                                        <p:tgtEl>
                                          <p:spTgt spid="96"/>
                                        </p:tgtEl>
                                      </p:cBhvr>
                                    </p:animEffect>
                                    <p:anim calcmode="lin" valueType="num">
                                      <p:cBhvr>
                                        <p:cTn id="61" dur="1000" fill="hold"/>
                                        <p:tgtEl>
                                          <p:spTgt spid="96"/>
                                        </p:tgtEl>
                                        <p:attrNameLst>
                                          <p:attrName>ppt_x</p:attrName>
                                        </p:attrNameLst>
                                      </p:cBhvr>
                                      <p:tavLst>
                                        <p:tav tm="0">
                                          <p:val>
                                            <p:strVal val="#ppt_x"/>
                                          </p:val>
                                        </p:tav>
                                        <p:tav tm="100000">
                                          <p:val>
                                            <p:strVal val="#ppt_x"/>
                                          </p:val>
                                        </p:tav>
                                      </p:tavLst>
                                    </p:anim>
                                    <p:anim calcmode="lin" valueType="num">
                                      <p:cBhvr>
                                        <p:cTn id="62" dur="1000" fill="hold"/>
                                        <p:tgtEl>
                                          <p:spTgt spid="96"/>
                                        </p:tgtEl>
                                        <p:attrNameLst>
                                          <p:attrName>ppt_y</p:attrName>
                                        </p:attrNameLst>
                                      </p:cBhvr>
                                      <p:tavLst>
                                        <p:tav tm="0">
                                          <p:val>
                                            <p:strVal val="#ppt_y-.1"/>
                                          </p:val>
                                        </p:tav>
                                        <p:tav tm="100000">
                                          <p:val>
                                            <p:strVal val="#ppt_y"/>
                                          </p:val>
                                        </p:tav>
                                      </p:tavLst>
                                    </p:anim>
                                  </p:childTnLst>
                                </p:cTn>
                              </p:par>
                            </p:childTnLst>
                          </p:cTn>
                        </p:par>
                        <p:par>
                          <p:cTn id="63" fill="hold">
                            <p:stCondLst>
                              <p:cond delay="9500"/>
                            </p:stCondLst>
                            <p:childTnLst>
                              <p:par>
                                <p:cTn id="64" presetID="47" presetClass="entr" presetSubtype="0" fill="hold" grpId="0" nodeType="after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fade">
                                      <p:cBhvr>
                                        <p:cTn id="66" dur="1000"/>
                                        <p:tgtEl>
                                          <p:spTgt spid="109"/>
                                        </p:tgtEl>
                                      </p:cBhvr>
                                    </p:animEffect>
                                    <p:anim calcmode="lin" valueType="num">
                                      <p:cBhvr>
                                        <p:cTn id="67" dur="1000" fill="hold"/>
                                        <p:tgtEl>
                                          <p:spTgt spid="109"/>
                                        </p:tgtEl>
                                        <p:attrNameLst>
                                          <p:attrName>ppt_x</p:attrName>
                                        </p:attrNameLst>
                                      </p:cBhvr>
                                      <p:tavLst>
                                        <p:tav tm="0">
                                          <p:val>
                                            <p:strVal val="#ppt_x"/>
                                          </p:val>
                                        </p:tav>
                                        <p:tav tm="100000">
                                          <p:val>
                                            <p:strVal val="#ppt_x"/>
                                          </p:val>
                                        </p:tav>
                                      </p:tavLst>
                                    </p:anim>
                                    <p:anim calcmode="lin" valueType="num">
                                      <p:cBhvr>
                                        <p:cTn id="68" dur="1000" fill="hold"/>
                                        <p:tgtEl>
                                          <p:spTgt spid="109"/>
                                        </p:tgtEl>
                                        <p:attrNameLst>
                                          <p:attrName>ppt_y</p:attrName>
                                        </p:attrNameLst>
                                      </p:cBhvr>
                                      <p:tavLst>
                                        <p:tav tm="0">
                                          <p:val>
                                            <p:strVal val="#ppt_y-.1"/>
                                          </p:val>
                                        </p:tav>
                                        <p:tav tm="100000">
                                          <p:val>
                                            <p:strVal val="#ppt_y"/>
                                          </p:val>
                                        </p:tav>
                                      </p:tavLst>
                                    </p:anim>
                                  </p:childTnLst>
                                </p:cTn>
                              </p:par>
                            </p:childTnLst>
                          </p:cTn>
                        </p:par>
                        <p:par>
                          <p:cTn id="69" fill="hold">
                            <p:stCondLst>
                              <p:cond delay="10500"/>
                            </p:stCondLst>
                            <p:childTnLst>
                              <p:par>
                                <p:cTn id="70" presetID="42" presetClass="entr" presetSubtype="0" fill="hold" grpId="0" nodeType="after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1000"/>
                                        <p:tgtEl>
                                          <p:spTgt spid="101"/>
                                        </p:tgtEl>
                                      </p:cBhvr>
                                    </p:animEffect>
                                    <p:anim calcmode="lin" valueType="num">
                                      <p:cBhvr>
                                        <p:cTn id="73" dur="1000" fill="hold"/>
                                        <p:tgtEl>
                                          <p:spTgt spid="101"/>
                                        </p:tgtEl>
                                        <p:attrNameLst>
                                          <p:attrName>ppt_x</p:attrName>
                                        </p:attrNameLst>
                                      </p:cBhvr>
                                      <p:tavLst>
                                        <p:tav tm="0">
                                          <p:val>
                                            <p:strVal val="#ppt_x"/>
                                          </p:val>
                                        </p:tav>
                                        <p:tav tm="100000">
                                          <p:val>
                                            <p:strVal val="#ppt_x"/>
                                          </p:val>
                                        </p:tav>
                                      </p:tavLst>
                                    </p:anim>
                                    <p:anim calcmode="lin" valueType="num">
                                      <p:cBhvr>
                                        <p:cTn id="74" dur="1000" fill="hold"/>
                                        <p:tgtEl>
                                          <p:spTgt spid="101"/>
                                        </p:tgtEl>
                                        <p:attrNameLst>
                                          <p:attrName>ppt_y</p:attrName>
                                        </p:attrNameLst>
                                      </p:cBhvr>
                                      <p:tavLst>
                                        <p:tav tm="0">
                                          <p:val>
                                            <p:strVal val="#ppt_y+.1"/>
                                          </p:val>
                                        </p:tav>
                                        <p:tav tm="100000">
                                          <p:val>
                                            <p:strVal val="#ppt_y"/>
                                          </p:val>
                                        </p:tav>
                                      </p:tavLst>
                                    </p:anim>
                                  </p:childTnLst>
                                </p:cTn>
                              </p:par>
                            </p:childTnLst>
                          </p:cTn>
                        </p:par>
                        <p:par>
                          <p:cTn id="75" fill="hold">
                            <p:stCondLst>
                              <p:cond delay="11500"/>
                            </p:stCondLst>
                            <p:childTnLst>
                              <p:par>
                                <p:cTn id="76" presetID="42" presetClass="entr" presetSubtype="0" fill="hold" grpId="0" nodeType="after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fade">
                                      <p:cBhvr>
                                        <p:cTn id="78" dur="1000"/>
                                        <p:tgtEl>
                                          <p:spTgt spid="114"/>
                                        </p:tgtEl>
                                      </p:cBhvr>
                                    </p:animEffect>
                                    <p:anim calcmode="lin" valueType="num">
                                      <p:cBhvr>
                                        <p:cTn id="79" dur="1000" fill="hold"/>
                                        <p:tgtEl>
                                          <p:spTgt spid="114"/>
                                        </p:tgtEl>
                                        <p:attrNameLst>
                                          <p:attrName>ppt_x</p:attrName>
                                        </p:attrNameLst>
                                      </p:cBhvr>
                                      <p:tavLst>
                                        <p:tav tm="0">
                                          <p:val>
                                            <p:strVal val="#ppt_x"/>
                                          </p:val>
                                        </p:tav>
                                        <p:tav tm="100000">
                                          <p:val>
                                            <p:strVal val="#ppt_x"/>
                                          </p:val>
                                        </p:tav>
                                      </p:tavLst>
                                    </p:anim>
                                    <p:anim calcmode="lin" valueType="num">
                                      <p:cBhvr>
                                        <p:cTn id="80" dur="1000" fill="hold"/>
                                        <p:tgtEl>
                                          <p:spTgt spid="114"/>
                                        </p:tgtEl>
                                        <p:attrNameLst>
                                          <p:attrName>ppt_y</p:attrName>
                                        </p:attrNameLst>
                                      </p:cBhvr>
                                      <p:tavLst>
                                        <p:tav tm="0">
                                          <p:val>
                                            <p:strVal val="#ppt_y+.1"/>
                                          </p:val>
                                        </p:tav>
                                        <p:tav tm="100000">
                                          <p:val>
                                            <p:strVal val="#ppt_y"/>
                                          </p:val>
                                        </p:tav>
                                      </p:tavLst>
                                    </p:anim>
                                  </p:childTnLst>
                                </p:cTn>
                              </p:par>
                            </p:childTnLst>
                          </p:cTn>
                        </p:par>
                        <p:par>
                          <p:cTn id="81" fill="hold">
                            <p:stCondLst>
                              <p:cond delay="12500"/>
                            </p:stCondLst>
                            <p:childTnLst>
                              <p:par>
                                <p:cTn id="82" presetID="47" presetClass="entr" presetSubtype="0" fill="hold" grpId="0" nodeType="after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1000"/>
                                        <p:tgtEl>
                                          <p:spTgt spid="105"/>
                                        </p:tgtEl>
                                      </p:cBhvr>
                                    </p:animEffect>
                                    <p:anim calcmode="lin" valueType="num">
                                      <p:cBhvr>
                                        <p:cTn id="85" dur="1000" fill="hold"/>
                                        <p:tgtEl>
                                          <p:spTgt spid="105"/>
                                        </p:tgtEl>
                                        <p:attrNameLst>
                                          <p:attrName>ppt_x</p:attrName>
                                        </p:attrNameLst>
                                      </p:cBhvr>
                                      <p:tavLst>
                                        <p:tav tm="0">
                                          <p:val>
                                            <p:strVal val="#ppt_x"/>
                                          </p:val>
                                        </p:tav>
                                        <p:tav tm="100000">
                                          <p:val>
                                            <p:strVal val="#ppt_x"/>
                                          </p:val>
                                        </p:tav>
                                      </p:tavLst>
                                    </p:anim>
                                    <p:anim calcmode="lin" valueType="num">
                                      <p:cBhvr>
                                        <p:cTn id="86" dur="1000" fill="hold"/>
                                        <p:tgtEl>
                                          <p:spTgt spid="105"/>
                                        </p:tgtEl>
                                        <p:attrNameLst>
                                          <p:attrName>ppt_y</p:attrName>
                                        </p:attrNameLst>
                                      </p:cBhvr>
                                      <p:tavLst>
                                        <p:tav tm="0">
                                          <p:val>
                                            <p:strVal val="#ppt_y-.1"/>
                                          </p:val>
                                        </p:tav>
                                        <p:tav tm="100000">
                                          <p:val>
                                            <p:strVal val="#ppt_y"/>
                                          </p:val>
                                        </p:tav>
                                      </p:tavLst>
                                    </p:anim>
                                  </p:childTnLst>
                                </p:cTn>
                              </p:par>
                            </p:childTnLst>
                          </p:cTn>
                        </p:par>
                        <p:par>
                          <p:cTn id="87" fill="hold">
                            <p:stCondLst>
                              <p:cond delay="13500"/>
                            </p:stCondLst>
                            <p:childTnLst>
                              <p:par>
                                <p:cTn id="88" presetID="47" presetClass="entr" presetSubtype="0" fill="hold" grpId="0" nodeType="afterEffect">
                                  <p:stCondLst>
                                    <p:cond delay="0"/>
                                  </p:stCondLst>
                                  <p:childTnLst>
                                    <p:set>
                                      <p:cBhvr>
                                        <p:cTn id="89" dur="1" fill="hold">
                                          <p:stCondLst>
                                            <p:cond delay="0"/>
                                          </p:stCondLst>
                                        </p:cTn>
                                        <p:tgtEl>
                                          <p:spTgt spid="122"/>
                                        </p:tgtEl>
                                        <p:attrNameLst>
                                          <p:attrName>style.visibility</p:attrName>
                                        </p:attrNameLst>
                                      </p:cBhvr>
                                      <p:to>
                                        <p:strVal val="visible"/>
                                      </p:to>
                                    </p:set>
                                    <p:animEffect transition="in" filter="fade">
                                      <p:cBhvr>
                                        <p:cTn id="90" dur="1000"/>
                                        <p:tgtEl>
                                          <p:spTgt spid="122"/>
                                        </p:tgtEl>
                                      </p:cBhvr>
                                    </p:animEffect>
                                    <p:anim calcmode="lin" valueType="num">
                                      <p:cBhvr>
                                        <p:cTn id="91" dur="1000" fill="hold"/>
                                        <p:tgtEl>
                                          <p:spTgt spid="122"/>
                                        </p:tgtEl>
                                        <p:attrNameLst>
                                          <p:attrName>ppt_x</p:attrName>
                                        </p:attrNameLst>
                                      </p:cBhvr>
                                      <p:tavLst>
                                        <p:tav tm="0">
                                          <p:val>
                                            <p:strVal val="#ppt_x"/>
                                          </p:val>
                                        </p:tav>
                                        <p:tav tm="100000">
                                          <p:val>
                                            <p:strVal val="#ppt_x"/>
                                          </p:val>
                                        </p:tav>
                                      </p:tavLst>
                                    </p:anim>
                                    <p:anim calcmode="lin" valueType="num">
                                      <p:cBhvr>
                                        <p:cTn id="92" dur="1000" fill="hold"/>
                                        <p:tgtEl>
                                          <p:spTgt spid="122"/>
                                        </p:tgtEl>
                                        <p:attrNameLst>
                                          <p:attrName>ppt_y</p:attrName>
                                        </p:attrNameLst>
                                      </p:cBhvr>
                                      <p:tavLst>
                                        <p:tav tm="0">
                                          <p:val>
                                            <p:strVal val="#ppt_y-.1"/>
                                          </p:val>
                                        </p:tav>
                                        <p:tav tm="100000">
                                          <p:val>
                                            <p:strVal val="#ppt_y"/>
                                          </p:val>
                                        </p:tav>
                                      </p:tavLst>
                                    </p:anim>
                                  </p:childTnLst>
                                </p:cTn>
                              </p:par>
                            </p:childTnLst>
                          </p:cTn>
                        </p:par>
                        <p:par>
                          <p:cTn id="93" fill="hold">
                            <p:stCondLst>
                              <p:cond delay="14500"/>
                            </p:stCondLst>
                            <p:childTnLst>
                              <p:par>
                                <p:cTn id="94" presetID="42" presetClass="entr" presetSubtype="0" fill="hold" grpId="0" nodeType="after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1000"/>
                                        <p:tgtEl>
                                          <p:spTgt spid="161"/>
                                        </p:tgtEl>
                                      </p:cBhvr>
                                    </p:animEffect>
                                    <p:anim calcmode="lin" valueType="num">
                                      <p:cBhvr>
                                        <p:cTn id="97" dur="1000" fill="hold"/>
                                        <p:tgtEl>
                                          <p:spTgt spid="161"/>
                                        </p:tgtEl>
                                        <p:attrNameLst>
                                          <p:attrName>ppt_x</p:attrName>
                                        </p:attrNameLst>
                                      </p:cBhvr>
                                      <p:tavLst>
                                        <p:tav tm="0">
                                          <p:val>
                                            <p:strVal val="#ppt_x"/>
                                          </p:val>
                                        </p:tav>
                                        <p:tav tm="100000">
                                          <p:val>
                                            <p:strVal val="#ppt_x"/>
                                          </p:val>
                                        </p:tav>
                                      </p:tavLst>
                                    </p:anim>
                                    <p:anim calcmode="lin" valueType="num">
                                      <p:cBhvr>
                                        <p:cTn id="98" dur="1000" fill="hold"/>
                                        <p:tgtEl>
                                          <p:spTgt spid="161"/>
                                        </p:tgtEl>
                                        <p:attrNameLst>
                                          <p:attrName>ppt_y</p:attrName>
                                        </p:attrNameLst>
                                      </p:cBhvr>
                                      <p:tavLst>
                                        <p:tav tm="0">
                                          <p:val>
                                            <p:strVal val="#ppt_y+.1"/>
                                          </p:val>
                                        </p:tav>
                                        <p:tav tm="100000">
                                          <p:val>
                                            <p:strVal val="#ppt_y"/>
                                          </p:val>
                                        </p:tav>
                                      </p:tavLst>
                                    </p:anim>
                                  </p:childTnLst>
                                </p:cTn>
                              </p:par>
                            </p:childTnLst>
                          </p:cTn>
                        </p:par>
                        <p:par>
                          <p:cTn id="99" fill="hold">
                            <p:stCondLst>
                              <p:cond delay="15500"/>
                            </p:stCondLst>
                            <p:childTnLst>
                              <p:par>
                                <p:cTn id="100" presetID="42" presetClass="entr" presetSubtype="0" fill="hold" grpId="0" nodeType="afterEffect">
                                  <p:stCondLst>
                                    <p:cond delay="0"/>
                                  </p:stCondLst>
                                  <p:childTnLst>
                                    <p:set>
                                      <p:cBhvr>
                                        <p:cTn id="101" dur="1" fill="hold">
                                          <p:stCondLst>
                                            <p:cond delay="0"/>
                                          </p:stCondLst>
                                        </p:cTn>
                                        <p:tgtEl>
                                          <p:spTgt spid="158"/>
                                        </p:tgtEl>
                                        <p:attrNameLst>
                                          <p:attrName>style.visibility</p:attrName>
                                        </p:attrNameLst>
                                      </p:cBhvr>
                                      <p:to>
                                        <p:strVal val="visible"/>
                                      </p:to>
                                    </p:set>
                                    <p:animEffect transition="in" filter="fade">
                                      <p:cBhvr>
                                        <p:cTn id="102" dur="1000"/>
                                        <p:tgtEl>
                                          <p:spTgt spid="158"/>
                                        </p:tgtEl>
                                      </p:cBhvr>
                                    </p:animEffect>
                                    <p:anim calcmode="lin" valueType="num">
                                      <p:cBhvr>
                                        <p:cTn id="103" dur="1000" fill="hold"/>
                                        <p:tgtEl>
                                          <p:spTgt spid="158"/>
                                        </p:tgtEl>
                                        <p:attrNameLst>
                                          <p:attrName>ppt_x</p:attrName>
                                        </p:attrNameLst>
                                      </p:cBhvr>
                                      <p:tavLst>
                                        <p:tav tm="0">
                                          <p:val>
                                            <p:strVal val="#ppt_x"/>
                                          </p:val>
                                        </p:tav>
                                        <p:tav tm="100000">
                                          <p:val>
                                            <p:strVal val="#ppt_x"/>
                                          </p:val>
                                        </p:tav>
                                      </p:tavLst>
                                    </p:anim>
                                    <p:anim calcmode="lin" valueType="num">
                                      <p:cBhvr>
                                        <p:cTn id="104" dur="1000" fill="hold"/>
                                        <p:tgtEl>
                                          <p:spTgt spid="158"/>
                                        </p:tgtEl>
                                        <p:attrNameLst>
                                          <p:attrName>ppt_y</p:attrName>
                                        </p:attrNameLst>
                                      </p:cBhvr>
                                      <p:tavLst>
                                        <p:tav tm="0">
                                          <p:val>
                                            <p:strVal val="#ppt_y+.1"/>
                                          </p:val>
                                        </p:tav>
                                        <p:tav tm="100000">
                                          <p:val>
                                            <p:strVal val="#ppt_y"/>
                                          </p:val>
                                        </p:tav>
                                      </p:tavLst>
                                    </p:anim>
                                  </p:childTnLst>
                                </p:cTn>
                              </p:par>
                            </p:childTnLst>
                          </p:cTn>
                        </p:par>
                        <p:par>
                          <p:cTn id="105" fill="hold">
                            <p:stCondLst>
                              <p:cond delay="16500"/>
                            </p:stCondLst>
                            <p:childTnLst>
                              <p:par>
                                <p:cTn id="106" presetID="53" presetClass="entr" presetSubtype="16" fill="hold" grpId="0" nodeType="afterEffect">
                                  <p:stCondLst>
                                    <p:cond delay="0"/>
                                  </p:stCondLst>
                                  <p:childTnLst>
                                    <p:set>
                                      <p:cBhvr>
                                        <p:cTn id="107" dur="1" fill="hold">
                                          <p:stCondLst>
                                            <p:cond delay="0"/>
                                          </p:stCondLst>
                                        </p:cTn>
                                        <p:tgtEl>
                                          <p:spTgt spid="171"/>
                                        </p:tgtEl>
                                        <p:attrNameLst>
                                          <p:attrName>style.visibility</p:attrName>
                                        </p:attrNameLst>
                                      </p:cBhvr>
                                      <p:to>
                                        <p:strVal val="visible"/>
                                      </p:to>
                                    </p:set>
                                    <p:anim calcmode="lin" valueType="num">
                                      <p:cBhvr>
                                        <p:cTn id="108" dur="500" fill="hold"/>
                                        <p:tgtEl>
                                          <p:spTgt spid="171"/>
                                        </p:tgtEl>
                                        <p:attrNameLst>
                                          <p:attrName>ppt_w</p:attrName>
                                        </p:attrNameLst>
                                      </p:cBhvr>
                                      <p:tavLst>
                                        <p:tav tm="0">
                                          <p:val>
                                            <p:fltVal val="0"/>
                                          </p:val>
                                        </p:tav>
                                        <p:tav tm="100000">
                                          <p:val>
                                            <p:strVal val="#ppt_w"/>
                                          </p:val>
                                        </p:tav>
                                      </p:tavLst>
                                    </p:anim>
                                    <p:anim calcmode="lin" valueType="num">
                                      <p:cBhvr>
                                        <p:cTn id="109" dur="500" fill="hold"/>
                                        <p:tgtEl>
                                          <p:spTgt spid="171"/>
                                        </p:tgtEl>
                                        <p:attrNameLst>
                                          <p:attrName>ppt_h</p:attrName>
                                        </p:attrNameLst>
                                      </p:cBhvr>
                                      <p:tavLst>
                                        <p:tav tm="0">
                                          <p:val>
                                            <p:fltVal val="0"/>
                                          </p:val>
                                        </p:tav>
                                        <p:tav tm="100000">
                                          <p:val>
                                            <p:strVal val="#ppt_h"/>
                                          </p:val>
                                        </p:tav>
                                      </p:tavLst>
                                    </p:anim>
                                    <p:animEffect transition="in" filter="fade">
                                      <p:cBhvr>
                                        <p:cTn id="110" dur="500"/>
                                        <p:tgtEl>
                                          <p:spTgt spid="171"/>
                                        </p:tgtEl>
                                      </p:cBhvr>
                                    </p:animEffect>
                                  </p:childTnLst>
                                </p:cTn>
                              </p:par>
                              <p:par>
                                <p:cTn id="111" presetID="53" presetClass="entr" presetSubtype="16" fill="hold" grpId="0" nodeType="withEffect">
                                  <p:stCondLst>
                                    <p:cond delay="300"/>
                                  </p:stCondLst>
                                  <p:childTnLst>
                                    <p:set>
                                      <p:cBhvr>
                                        <p:cTn id="112" dur="1" fill="hold">
                                          <p:stCondLst>
                                            <p:cond delay="0"/>
                                          </p:stCondLst>
                                        </p:cTn>
                                        <p:tgtEl>
                                          <p:spTgt spid="172"/>
                                        </p:tgtEl>
                                        <p:attrNameLst>
                                          <p:attrName>style.visibility</p:attrName>
                                        </p:attrNameLst>
                                      </p:cBhvr>
                                      <p:to>
                                        <p:strVal val="visible"/>
                                      </p:to>
                                    </p:set>
                                    <p:anim calcmode="lin" valueType="num">
                                      <p:cBhvr>
                                        <p:cTn id="113" dur="500" fill="hold"/>
                                        <p:tgtEl>
                                          <p:spTgt spid="172"/>
                                        </p:tgtEl>
                                        <p:attrNameLst>
                                          <p:attrName>ppt_w</p:attrName>
                                        </p:attrNameLst>
                                      </p:cBhvr>
                                      <p:tavLst>
                                        <p:tav tm="0">
                                          <p:val>
                                            <p:fltVal val="0"/>
                                          </p:val>
                                        </p:tav>
                                        <p:tav tm="100000">
                                          <p:val>
                                            <p:strVal val="#ppt_w"/>
                                          </p:val>
                                        </p:tav>
                                      </p:tavLst>
                                    </p:anim>
                                    <p:anim calcmode="lin" valueType="num">
                                      <p:cBhvr>
                                        <p:cTn id="114" dur="500" fill="hold"/>
                                        <p:tgtEl>
                                          <p:spTgt spid="172"/>
                                        </p:tgtEl>
                                        <p:attrNameLst>
                                          <p:attrName>ppt_h</p:attrName>
                                        </p:attrNameLst>
                                      </p:cBhvr>
                                      <p:tavLst>
                                        <p:tav tm="0">
                                          <p:val>
                                            <p:fltVal val="0"/>
                                          </p:val>
                                        </p:tav>
                                        <p:tav tm="100000">
                                          <p:val>
                                            <p:strVal val="#ppt_h"/>
                                          </p:val>
                                        </p:tav>
                                      </p:tavLst>
                                    </p:anim>
                                    <p:animEffect transition="in" filter="fade">
                                      <p:cBhvr>
                                        <p:cTn id="115" dur="500"/>
                                        <p:tgtEl>
                                          <p:spTgt spid="172"/>
                                        </p:tgtEl>
                                      </p:cBhvr>
                                    </p:animEffect>
                                  </p:childTnLst>
                                </p:cTn>
                              </p:par>
                              <p:par>
                                <p:cTn id="116" presetID="53" presetClass="entr" presetSubtype="16" fill="hold" grpId="0" nodeType="withEffect">
                                  <p:stCondLst>
                                    <p:cond delay="200"/>
                                  </p:stCondLst>
                                  <p:childTnLst>
                                    <p:set>
                                      <p:cBhvr>
                                        <p:cTn id="117" dur="1" fill="hold">
                                          <p:stCondLst>
                                            <p:cond delay="0"/>
                                          </p:stCondLst>
                                        </p:cTn>
                                        <p:tgtEl>
                                          <p:spTgt spid="173"/>
                                        </p:tgtEl>
                                        <p:attrNameLst>
                                          <p:attrName>style.visibility</p:attrName>
                                        </p:attrNameLst>
                                      </p:cBhvr>
                                      <p:to>
                                        <p:strVal val="visible"/>
                                      </p:to>
                                    </p:set>
                                    <p:anim calcmode="lin" valueType="num">
                                      <p:cBhvr>
                                        <p:cTn id="118" dur="500" fill="hold"/>
                                        <p:tgtEl>
                                          <p:spTgt spid="173"/>
                                        </p:tgtEl>
                                        <p:attrNameLst>
                                          <p:attrName>ppt_w</p:attrName>
                                        </p:attrNameLst>
                                      </p:cBhvr>
                                      <p:tavLst>
                                        <p:tav tm="0">
                                          <p:val>
                                            <p:fltVal val="0"/>
                                          </p:val>
                                        </p:tav>
                                        <p:tav tm="100000">
                                          <p:val>
                                            <p:strVal val="#ppt_w"/>
                                          </p:val>
                                        </p:tav>
                                      </p:tavLst>
                                    </p:anim>
                                    <p:anim calcmode="lin" valueType="num">
                                      <p:cBhvr>
                                        <p:cTn id="119" dur="500" fill="hold"/>
                                        <p:tgtEl>
                                          <p:spTgt spid="173"/>
                                        </p:tgtEl>
                                        <p:attrNameLst>
                                          <p:attrName>ppt_h</p:attrName>
                                        </p:attrNameLst>
                                      </p:cBhvr>
                                      <p:tavLst>
                                        <p:tav tm="0">
                                          <p:val>
                                            <p:fltVal val="0"/>
                                          </p:val>
                                        </p:tav>
                                        <p:tav tm="100000">
                                          <p:val>
                                            <p:strVal val="#ppt_h"/>
                                          </p:val>
                                        </p:tav>
                                      </p:tavLst>
                                    </p:anim>
                                    <p:animEffect transition="in" filter="fade">
                                      <p:cBhvr>
                                        <p:cTn id="120" dur="500"/>
                                        <p:tgtEl>
                                          <p:spTgt spid="173"/>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174"/>
                                        </p:tgtEl>
                                        <p:attrNameLst>
                                          <p:attrName>style.visibility</p:attrName>
                                        </p:attrNameLst>
                                      </p:cBhvr>
                                      <p:to>
                                        <p:strVal val="visible"/>
                                      </p:to>
                                    </p:set>
                                    <p:anim calcmode="lin" valueType="num">
                                      <p:cBhvr>
                                        <p:cTn id="123" dur="500" fill="hold"/>
                                        <p:tgtEl>
                                          <p:spTgt spid="174"/>
                                        </p:tgtEl>
                                        <p:attrNameLst>
                                          <p:attrName>ppt_w</p:attrName>
                                        </p:attrNameLst>
                                      </p:cBhvr>
                                      <p:tavLst>
                                        <p:tav tm="0">
                                          <p:val>
                                            <p:fltVal val="0"/>
                                          </p:val>
                                        </p:tav>
                                        <p:tav tm="100000">
                                          <p:val>
                                            <p:strVal val="#ppt_w"/>
                                          </p:val>
                                        </p:tav>
                                      </p:tavLst>
                                    </p:anim>
                                    <p:anim calcmode="lin" valueType="num">
                                      <p:cBhvr>
                                        <p:cTn id="124" dur="500" fill="hold"/>
                                        <p:tgtEl>
                                          <p:spTgt spid="174"/>
                                        </p:tgtEl>
                                        <p:attrNameLst>
                                          <p:attrName>ppt_h</p:attrName>
                                        </p:attrNameLst>
                                      </p:cBhvr>
                                      <p:tavLst>
                                        <p:tav tm="0">
                                          <p:val>
                                            <p:fltVal val="0"/>
                                          </p:val>
                                        </p:tav>
                                        <p:tav tm="100000">
                                          <p:val>
                                            <p:strVal val="#ppt_h"/>
                                          </p:val>
                                        </p:tav>
                                      </p:tavLst>
                                    </p:anim>
                                    <p:animEffect transition="in" filter="fade">
                                      <p:cBhvr>
                                        <p:cTn id="125" dur="500"/>
                                        <p:tgtEl>
                                          <p:spTgt spid="174"/>
                                        </p:tgtEl>
                                      </p:cBhvr>
                                    </p:animEffect>
                                  </p:childTnLst>
                                </p:cTn>
                              </p:par>
                              <p:par>
                                <p:cTn id="126" presetID="53" presetClass="entr" presetSubtype="16" fill="hold" grpId="0" nodeType="withEffect">
                                  <p:stCondLst>
                                    <p:cond delay="600"/>
                                  </p:stCondLst>
                                  <p:childTnLst>
                                    <p:set>
                                      <p:cBhvr>
                                        <p:cTn id="127" dur="1" fill="hold">
                                          <p:stCondLst>
                                            <p:cond delay="0"/>
                                          </p:stCondLst>
                                        </p:cTn>
                                        <p:tgtEl>
                                          <p:spTgt spid="175"/>
                                        </p:tgtEl>
                                        <p:attrNameLst>
                                          <p:attrName>style.visibility</p:attrName>
                                        </p:attrNameLst>
                                      </p:cBhvr>
                                      <p:to>
                                        <p:strVal val="visible"/>
                                      </p:to>
                                    </p:set>
                                    <p:anim calcmode="lin" valueType="num">
                                      <p:cBhvr>
                                        <p:cTn id="128" dur="500" fill="hold"/>
                                        <p:tgtEl>
                                          <p:spTgt spid="175"/>
                                        </p:tgtEl>
                                        <p:attrNameLst>
                                          <p:attrName>ppt_w</p:attrName>
                                        </p:attrNameLst>
                                      </p:cBhvr>
                                      <p:tavLst>
                                        <p:tav tm="0">
                                          <p:val>
                                            <p:fltVal val="0"/>
                                          </p:val>
                                        </p:tav>
                                        <p:tav tm="100000">
                                          <p:val>
                                            <p:strVal val="#ppt_w"/>
                                          </p:val>
                                        </p:tav>
                                      </p:tavLst>
                                    </p:anim>
                                    <p:anim calcmode="lin" valueType="num">
                                      <p:cBhvr>
                                        <p:cTn id="129" dur="500" fill="hold"/>
                                        <p:tgtEl>
                                          <p:spTgt spid="175"/>
                                        </p:tgtEl>
                                        <p:attrNameLst>
                                          <p:attrName>ppt_h</p:attrName>
                                        </p:attrNameLst>
                                      </p:cBhvr>
                                      <p:tavLst>
                                        <p:tav tm="0">
                                          <p:val>
                                            <p:fltVal val="0"/>
                                          </p:val>
                                        </p:tav>
                                        <p:tav tm="100000">
                                          <p:val>
                                            <p:strVal val="#ppt_h"/>
                                          </p:val>
                                        </p:tav>
                                      </p:tavLst>
                                    </p:anim>
                                    <p:animEffect transition="in" filter="fade">
                                      <p:cBhvr>
                                        <p:cTn id="130" dur="500"/>
                                        <p:tgtEl>
                                          <p:spTgt spid="175"/>
                                        </p:tgtEl>
                                      </p:cBhvr>
                                    </p:animEffect>
                                  </p:childTnLst>
                                </p:cTn>
                              </p:par>
                              <p:par>
                                <p:cTn id="131" presetID="53" presetClass="entr" presetSubtype="16" fill="hold" grpId="0" nodeType="withEffect">
                                  <p:stCondLst>
                                    <p:cond delay="400"/>
                                  </p:stCondLst>
                                  <p:childTnLst>
                                    <p:set>
                                      <p:cBhvr>
                                        <p:cTn id="132" dur="1" fill="hold">
                                          <p:stCondLst>
                                            <p:cond delay="0"/>
                                          </p:stCondLst>
                                        </p:cTn>
                                        <p:tgtEl>
                                          <p:spTgt spid="176"/>
                                        </p:tgtEl>
                                        <p:attrNameLst>
                                          <p:attrName>style.visibility</p:attrName>
                                        </p:attrNameLst>
                                      </p:cBhvr>
                                      <p:to>
                                        <p:strVal val="visible"/>
                                      </p:to>
                                    </p:set>
                                    <p:anim calcmode="lin" valueType="num">
                                      <p:cBhvr>
                                        <p:cTn id="133" dur="500" fill="hold"/>
                                        <p:tgtEl>
                                          <p:spTgt spid="176"/>
                                        </p:tgtEl>
                                        <p:attrNameLst>
                                          <p:attrName>ppt_w</p:attrName>
                                        </p:attrNameLst>
                                      </p:cBhvr>
                                      <p:tavLst>
                                        <p:tav tm="0">
                                          <p:val>
                                            <p:fltVal val="0"/>
                                          </p:val>
                                        </p:tav>
                                        <p:tav tm="100000">
                                          <p:val>
                                            <p:strVal val="#ppt_w"/>
                                          </p:val>
                                        </p:tav>
                                      </p:tavLst>
                                    </p:anim>
                                    <p:anim calcmode="lin" valueType="num">
                                      <p:cBhvr>
                                        <p:cTn id="134" dur="500" fill="hold"/>
                                        <p:tgtEl>
                                          <p:spTgt spid="176"/>
                                        </p:tgtEl>
                                        <p:attrNameLst>
                                          <p:attrName>ppt_h</p:attrName>
                                        </p:attrNameLst>
                                      </p:cBhvr>
                                      <p:tavLst>
                                        <p:tav tm="0">
                                          <p:val>
                                            <p:fltVal val="0"/>
                                          </p:val>
                                        </p:tav>
                                        <p:tav tm="100000">
                                          <p:val>
                                            <p:strVal val="#ppt_h"/>
                                          </p:val>
                                        </p:tav>
                                      </p:tavLst>
                                    </p:anim>
                                    <p:animEffect transition="in" filter="fade">
                                      <p:cBhvr>
                                        <p:cTn id="135" dur="500"/>
                                        <p:tgtEl>
                                          <p:spTgt spid="176"/>
                                        </p:tgtEl>
                                      </p:cBhvr>
                                    </p:animEffect>
                                  </p:childTnLst>
                                </p:cTn>
                              </p:par>
                              <p:par>
                                <p:cTn id="136" presetID="53" presetClass="entr" presetSubtype="16" fill="hold" grpId="0" nodeType="withEffect">
                                  <p:stCondLst>
                                    <p:cond delay="100"/>
                                  </p:stCondLst>
                                  <p:childTnLst>
                                    <p:set>
                                      <p:cBhvr>
                                        <p:cTn id="137" dur="1" fill="hold">
                                          <p:stCondLst>
                                            <p:cond delay="0"/>
                                          </p:stCondLst>
                                        </p:cTn>
                                        <p:tgtEl>
                                          <p:spTgt spid="177"/>
                                        </p:tgtEl>
                                        <p:attrNameLst>
                                          <p:attrName>style.visibility</p:attrName>
                                        </p:attrNameLst>
                                      </p:cBhvr>
                                      <p:to>
                                        <p:strVal val="visible"/>
                                      </p:to>
                                    </p:set>
                                    <p:anim calcmode="lin" valueType="num">
                                      <p:cBhvr>
                                        <p:cTn id="138" dur="500" fill="hold"/>
                                        <p:tgtEl>
                                          <p:spTgt spid="177"/>
                                        </p:tgtEl>
                                        <p:attrNameLst>
                                          <p:attrName>ppt_w</p:attrName>
                                        </p:attrNameLst>
                                      </p:cBhvr>
                                      <p:tavLst>
                                        <p:tav tm="0">
                                          <p:val>
                                            <p:fltVal val="0"/>
                                          </p:val>
                                        </p:tav>
                                        <p:tav tm="100000">
                                          <p:val>
                                            <p:strVal val="#ppt_w"/>
                                          </p:val>
                                        </p:tav>
                                      </p:tavLst>
                                    </p:anim>
                                    <p:anim calcmode="lin" valueType="num">
                                      <p:cBhvr>
                                        <p:cTn id="139" dur="500" fill="hold"/>
                                        <p:tgtEl>
                                          <p:spTgt spid="177"/>
                                        </p:tgtEl>
                                        <p:attrNameLst>
                                          <p:attrName>ppt_h</p:attrName>
                                        </p:attrNameLst>
                                      </p:cBhvr>
                                      <p:tavLst>
                                        <p:tav tm="0">
                                          <p:val>
                                            <p:fltVal val="0"/>
                                          </p:val>
                                        </p:tav>
                                        <p:tav tm="100000">
                                          <p:val>
                                            <p:strVal val="#ppt_h"/>
                                          </p:val>
                                        </p:tav>
                                      </p:tavLst>
                                    </p:anim>
                                    <p:animEffect transition="in" filter="fade">
                                      <p:cBhvr>
                                        <p:cTn id="140" dur="500"/>
                                        <p:tgtEl>
                                          <p:spTgt spid="177"/>
                                        </p:tgtEl>
                                      </p:cBhvr>
                                    </p:animEffect>
                                  </p:childTnLst>
                                </p:cTn>
                              </p:par>
                              <p:par>
                                <p:cTn id="141" presetID="53" presetClass="entr" presetSubtype="16" fill="hold" grpId="0" nodeType="withEffect">
                                  <p:stCondLst>
                                    <p:cond delay="800"/>
                                  </p:stCondLst>
                                  <p:childTnLst>
                                    <p:set>
                                      <p:cBhvr>
                                        <p:cTn id="142" dur="1" fill="hold">
                                          <p:stCondLst>
                                            <p:cond delay="0"/>
                                          </p:stCondLst>
                                        </p:cTn>
                                        <p:tgtEl>
                                          <p:spTgt spid="178"/>
                                        </p:tgtEl>
                                        <p:attrNameLst>
                                          <p:attrName>style.visibility</p:attrName>
                                        </p:attrNameLst>
                                      </p:cBhvr>
                                      <p:to>
                                        <p:strVal val="visible"/>
                                      </p:to>
                                    </p:set>
                                    <p:anim calcmode="lin" valueType="num">
                                      <p:cBhvr>
                                        <p:cTn id="143" dur="500" fill="hold"/>
                                        <p:tgtEl>
                                          <p:spTgt spid="178"/>
                                        </p:tgtEl>
                                        <p:attrNameLst>
                                          <p:attrName>ppt_w</p:attrName>
                                        </p:attrNameLst>
                                      </p:cBhvr>
                                      <p:tavLst>
                                        <p:tav tm="0">
                                          <p:val>
                                            <p:fltVal val="0"/>
                                          </p:val>
                                        </p:tav>
                                        <p:tav tm="100000">
                                          <p:val>
                                            <p:strVal val="#ppt_w"/>
                                          </p:val>
                                        </p:tav>
                                      </p:tavLst>
                                    </p:anim>
                                    <p:anim calcmode="lin" valueType="num">
                                      <p:cBhvr>
                                        <p:cTn id="144" dur="500" fill="hold"/>
                                        <p:tgtEl>
                                          <p:spTgt spid="178"/>
                                        </p:tgtEl>
                                        <p:attrNameLst>
                                          <p:attrName>ppt_h</p:attrName>
                                        </p:attrNameLst>
                                      </p:cBhvr>
                                      <p:tavLst>
                                        <p:tav tm="0">
                                          <p:val>
                                            <p:fltVal val="0"/>
                                          </p:val>
                                        </p:tav>
                                        <p:tav tm="100000">
                                          <p:val>
                                            <p:strVal val="#ppt_h"/>
                                          </p:val>
                                        </p:tav>
                                      </p:tavLst>
                                    </p:anim>
                                    <p:animEffect transition="in" filter="fade">
                                      <p:cBhvr>
                                        <p:cTn id="145" dur="500"/>
                                        <p:tgtEl>
                                          <p:spTgt spid="178"/>
                                        </p:tgtEl>
                                      </p:cBhvr>
                                    </p:animEffect>
                                  </p:childTnLst>
                                </p:cTn>
                              </p:par>
                              <p:par>
                                <p:cTn id="146" presetID="53" presetClass="entr" presetSubtype="16" fill="hold" grpId="0" nodeType="withEffect">
                                  <p:stCondLst>
                                    <p:cond delay="300"/>
                                  </p:stCondLst>
                                  <p:childTnLst>
                                    <p:set>
                                      <p:cBhvr>
                                        <p:cTn id="147" dur="1" fill="hold">
                                          <p:stCondLst>
                                            <p:cond delay="0"/>
                                          </p:stCondLst>
                                        </p:cTn>
                                        <p:tgtEl>
                                          <p:spTgt spid="179"/>
                                        </p:tgtEl>
                                        <p:attrNameLst>
                                          <p:attrName>style.visibility</p:attrName>
                                        </p:attrNameLst>
                                      </p:cBhvr>
                                      <p:to>
                                        <p:strVal val="visible"/>
                                      </p:to>
                                    </p:set>
                                    <p:anim calcmode="lin" valueType="num">
                                      <p:cBhvr>
                                        <p:cTn id="148" dur="500" fill="hold"/>
                                        <p:tgtEl>
                                          <p:spTgt spid="179"/>
                                        </p:tgtEl>
                                        <p:attrNameLst>
                                          <p:attrName>ppt_w</p:attrName>
                                        </p:attrNameLst>
                                      </p:cBhvr>
                                      <p:tavLst>
                                        <p:tav tm="0">
                                          <p:val>
                                            <p:fltVal val="0"/>
                                          </p:val>
                                        </p:tav>
                                        <p:tav tm="100000">
                                          <p:val>
                                            <p:strVal val="#ppt_w"/>
                                          </p:val>
                                        </p:tav>
                                      </p:tavLst>
                                    </p:anim>
                                    <p:anim calcmode="lin" valueType="num">
                                      <p:cBhvr>
                                        <p:cTn id="149" dur="500" fill="hold"/>
                                        <p:tgtEl>
                                          <p:spTgt spid="179"/>
                                        </p:tgtEl>
                                        <p:attrNameLst>
                                          <p:attrName>ppt_h</p:attrName>
                                        </p:attrNameLst>
                                      </p:cBhvr>
                                      <p:tavLst>
                                        <p:tav tm="0">
                                          <p:val>
                                            <p:fltVal val="0"/>
                                          </p:val>
                                        </p:tav>
                                        <p:tav tm="100000">
                                          <p:val>
                                            <p:strVal val="#ppt_h"/>
                                          </p:val>
                                        </p:tav>
                                      </p:tavLst>
                                    </p:anim>
                                    <p:animEffect transition="in" filter="fade">
                                      <p:cBhvr>
                                        <p:cTn id="150" dur="500"/>
                                        <p:tgtEl>
                                          <p:spTgt spid="179"/>
                                        </p:tgtEl>
                                      </p:cBhvr>
                                    </p:animEffect>
                                  </p:childTnLst>
                                </p:cTn>
                              </p:par>
                              <p:par>
                                <p:cTn id="151" presetID="53" presetClass="entr" presetSubtype="16" fill="hold" grpId="0" nodeType="withEffect">
                                  <p:stCondLst>
                                    <p:cond delay="100"/>
                                  </p:stCondLst>
                                  <p:childTnLst>
                                    <p:set>
                                      <p:cBhvr>
                                        <p:cTn id="152" dur="1" fill="hold">
                                          <p:stCondLst>
                                            <p:cond delay="0"/>
                                          </p:stCondLst>
                                        </p:cTn>
                                        <p:tgtEl>
                                          <p:spTgt spid="180"/>
                                        </p:tgtEl>
                                        <p:attrNameLst>
                                          <p:attrName>style.visibility</p:attrName>
                                        </p:attrNameLst>
                                      </p:cBhvr>
                                      <p:to>
                                        <p:strVal val="visible"/>
                                      </p:to>
                                    </p:set>
                                    <p:anim calcmode="lin" valueType="num">
                                      <p:cBhvr>
                                        <p:cTn id="153" dur="500" fill="hold"/>
                                        <p:tgtEl>
                                          <p:spTgt spid="180"/>
                                        </p:tgtEl>
                                        <p:attrNameLst>
                                          <p:attrName>ppt_w</p:attrName>
                                        </p:attrNameLst>
                                      </p:cBhvr>
                                      <p:tavLst>
                                        <p:tav tm="0">
                                          <p:val>
                                            <p:fltVal val="0"/>
                                          </p:val>
                                        </p:tav>
                                        <p:tav tm="100000">
                                          <p:val>
                                            <p:strVal val="#ppt_w"/>
                                          </p:val>
                                        </p:tav>
                                      </p:tavLst>
                                    </p:anim>
                                    <p:anim calcmode="lin" valueType="num">
                                      <p:cBhvr>
                                        <p:cTn id="154" dur="500" fill="hold"/>
                                        <p:tgtEl>
                                          <p:spTgt spid="180"/>
                                        </p:tgtEl>
                                        <p:attrNameLst>
                                          <p:attrName>ppt_h</p:attrName>
                                        </p:attrNameLst>
                                      </p:cBhvr>
                                      <p:tavLst>
                                        <p:tav tm="0">
                                          <p:val>
                                            <p:fltVal val="0"/>
                                          </p:val>
                                        </p:tav>
                                        <p:tav tm="100000">
                                          <p:val>
                                            <p:strVal val="#ppt_h"/>
                                          </p:val>
                                        </p:tav>
                                      </p:tavLst>
                                    </p:anim>
                                    <p:animEffect transition="in" filter="fade">
                                      <p:cBhvr>
                                        <p:cTn id="155" dur="500"/>
                                        <p:tgtEl>
                                          <p:spTgt spid="180"/>
                                        </p:tgtEl>
                                      </p:cBhvr>
                                    </p:animEffect>
                                  </p:childTnLst>
                                </p:cTn>
                              </p:par>
                              <p:par>
                                <p:cTn id="156" presetID="53" presetClass="entr" presetSubtype="16" fill="hold" grpId="0" nodeType="withEffect">
                                  <p:stCondLst>
                                    <p:cond delay="1000"/>
                                  </p:stCondLst>
                                  <p:childTnLst>
                                    <p:set>
                                      <p:cBhvr>
                                        <p:cTn id="157" dur="1" fill="hold">
                                          <p:stCondLst>
                                            <p:cond delay="0"/>
                                          </p:stCondLst>
                                        </p:cTn>
                                        <p:tgtEl>
                                          <p:spTgt spid="181"/>
                                        </p:tgtEl>
                                        <p:attrNameLst>
                                          <p:attrName>style.visibility</p:attrName>
                                        </p:attrNameLst>
                                      </p:cBhvr>
                                      <p:to>
                                        <p:strVal val="visible"/>
                                      </p:to>
                                    </p:set>
                                    <p:anim calcmode="lin" valueType="num">
                                      <p:cBhvr>
                                        <p:cTn id="158" dur="500" fill="hold"/>
                                        <p:tgtEl>
                                          <p:spTgt spid="181"/>
                                        </p:tgtEl>
                                        <p:attrNameLst>
                                          <p:attrName>ppt_w</p:attrName>
                                        </p:attrNameLst>
                                      </p:cBhvr>
                                      <p:tavLst>
                                        <p:tav tm="0">
                                          <p:val>
                                            <p:fltVal val="0"/>
                                          </p:val>
                                        </p:tav>
                                        <p:tav tm="100000">
                                          <p:val>
                                            <p:strVal val="#ppt_w"/>
                                          </p:val>
                                        </p:tav>
                                      </p:tavLst>
                                    </p:anim>
                                    <p:anim calcmode="lin" valueType="num">
                                      <p:cBhvr>
                                        <p:cTn id="159" dur="500" fill="hold"/>
                                        <p:tgtEl>
                                          <p:spTgt spid="181"/>
                                        </p:tgtEl>
                                        <p:attrNameLst>
                                          <p:attrName>ppt_h</p:attrName>
                                        </p:attrNameLst>
                                      </p:cBhvr>
                                      <p:tavLst>
                                        <p:tav tm="0">
                                          <p:val>
                                            <p:fltVal val="0"/>
                                          </p:val>
                                        </p:tav>
                                        <p:tav tm="100000">
                                          <p:val>
                                            <p:strVal val="#ppt_h"/>
                                          </p:val>
                                        </p:tav>
                                      </p:tavLst>
                                    </p:anim>
                                    <p:animEffect transition="in" filter="fade">
                                      <p:cBhvr>
                                        <p:cTn id="160" dur="500"/>
                                        <p:tgtEl>
                                          <p:spTgt spid="181"/>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182"/>
                                        </p:tgtEl>
                                        <p:attrNameLst>
                                          <p:attrName>style.visibility</p:attrName>
                                        </p:attrNameLst>
                                      </p:cBhvr>
                                      <p:to>
                                        <p:strVal val="visible"/>
                                      </p:to>
                                    </p:set>
                                    <p:anim calcmode="lin" valueType="num">
                                      <p:cBhvr>
                                        <p:cTn id="163" dur="500" fill="hold"/>
                                        <p:tgtEl>
                                          <p:spTgt spid="182"/>
                                        </p:tgtEl>
                                        <p:attrNameLst>
                                          <p:attrName>ppt_w</p:attrName>
                                        </p:attrNameLst>
                                      </p:cBhvr>
                                      <p:tavLst>
                                        <p:tav tm="0">
                                          <p:val>
                                            <p:fltVal val="0"/>
                                          </p:val>
                                        </p:tav>
                                        <p:tav tm="100000">
                                          <p:val>
                                            <p:strVal val="#ppt_w"/>
                                          </p:val>
                                        </p:tav>
                                      </p:tavLst>
                                    </p:anim>
                                    <p:anim calcmode="lin" valueType="num">
                                      <p:cBhvr>
                                        <p:cTn id="164" dur="500" fill="hold"/>
                                        <p:tgtEl>
                                          <p:spTgt spid="182"/>
                                        </p:tgtEl>
                                        <p:attrNameLst>
                                          <p:attrName>ppt_h</p:attrName>
                                        </p:attrNameLst>
                                      </p:cBhvr>
                                      <p:tavLst>
                                        <p:tav tm="0">
                                          <p:val>
                                            <p:fltVal val="0"/>
                                          </p:val>
                                        </p:tav>
                                        <p:tav tm="100000">
                                          <p:val>
                                            <p:strVal val="#ppt_h"/>
                                          </p:val>
                                        </p:tav>
                                      </p:tavLst>
                                    </p:anim>
                                    <p:animEffect transition="in" filter="fade">
                                      <p:cBhvr>
                                        <p:cTn id="165"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6" grpId="0"/>
      <p:bldP spid="97" grpId="0"/>
      <p:bldP spid="101" grpId="0"/>
      <p:bldP spid="105" grpId="0"/>
      <p:bldP spid="109" grpId="0"/>
      <p:bldP spid="113" grpId="0"/>
      <p:bldP spid="114" grpId="0"/>
      <p:bldP spid="122" grpId="0"/>
      <p:bldP spid="158" grpId="0"/>
      <p:bldP spid="161" grpId="0"/>
      <p:bldP spid="169" grpId="0"/>
      <p:bldP spid="170" grpId="0"/>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9"/>
          <p:cNvGrpSpPr/>
          <p:nvPr/>
        </p:nvGrpSpPr>
        <p:grpSpPr>
          <a:xfrm>
            <a:off x="5146493" y="2105062"/>
            <a:ext cx="774246" cy="773240"/>
            <a:chOff x="2097688" y="3956966"/>
            <a:chExt cx="2446337" cy="2443163"/>
          </a:xfrm>
        </p:grpSpPr>
        <p:sp>
          <p:nvSpPr>
            <p:cNvPr id="11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Oval 62"/>
            <p:cNvSpPr>
              <a:spLocks noChangeArrowheads="1"/>
            </p:cNvSpPr>
            <p:nvPr/>
          </p:nvSpPr>
          <p:spPr bwMode="auto">
            <a:xfrm>
              <a:off x="2184213" y="4033557"/>
              <a:ext cx="2284413" cy="2284413"/>
            </a:xfrm>
            <a:prstGeom prst="ellipse">
              <a:avLst/>
            </a:prstGeom>
            <a:solidFill>
              <a:schemeClr val="tx1">
                <a:lumMod val="65000"/>
                <a:lumOff val="35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 name="组合 112"/>
          <p:cNvGrpSpPr/>
          <p:nvPr/>
        </p:nvGrpSpPr>
        <p:grpSpPr>
          <a:xfrm>
            <a:off x="5146493" y="3038514"/>
            <a:ext cx="774246" cy="773240"/>
            <a:chOff x="2097688" y="3956966"/>
            <a:chExt cx="2446337" cy="2443163"/>
          </a:xfrm>
          <a:solidFill>
            <a:srgbClr val="005A9E"/>
          </a:solidFill>
        </p:grpSpPr>
        <p:sp>
          <p:nvSpPr>
            <p:cNvPr id="114" name="Oval 52"/>
            <p:cNvSpPr>
              <a:spLocks noChangeArrowheads="1"/>
            </p:cNvSpPr>
            <p:nvPr/>
          </p:nvSpPr>
          <p:spPr bwMode="auto">
            <a:xfrm>
              <a:off x="2097688" y="3956966"/>
              <a:ext cx="2446337" cy="2443163"/>
            </a:xfrm>
            <a:prstGeom prst="ellipse">
              <a:avLst/>
            </a:prstGeom>
            <a:grp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5" name="Oval 62"/>
            <p:cNvSpPr>
              <a:spLocks noChangeArrowheads="1"/>
            </p:cNvSpPr>
            <p:nvPr/>
          </p:nvSpPr>
          <p:spPr bwMode="auto">
            <a:xfrm>
              <a:off x="2184213" y="4033557"/>
              <a:ext cx="2284413" cy="2284413"/>
            </a:xfrm>
            <a:prstGeom prst="ellipse">
              <a:avLst/>
            </a:prstGeom>
            <a:grp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 name="组合 115"/>
          <p:cNvGrpSpPr/>
          <p:nvPr/>
        </p:nvGrpSpPr>
        <p:grpSpPr>
          <a:xfrm>
            <a:off x="5146493" y="3990954"/>
            <a:ext cx="774246" cy="773240"/>
            <a:chOff x="2097688" y="3956966"/>
            <a:chExt cx="2446337" cy="2443163"/>
          </a:xfrm>
          <a:solidFill>
            <a:srgbClr val="E9786A"/>
          </a:solidFill>
        </p:grpSpPr>
        <p:sp>
          <p:nvSpPr>
            <p:cNvPr id="117" name="Oval 52"/>
            <p:cNvSpPr>
              <a:spLocks noChangeArrowheads="1"/>
            </p:cNvSpPr>
            <p:nvPr/>
          </p:nvSpPr>
          <p:spPr bwMode="auto">
            <a:xfrm>
              <a:off x="2097688" y="3956966"/>
              <a:ext cx="2446337" cy="2443163"/>
            </a:xfrm>
            <a:prstGeom prst="ellipse">
              <a:avLst/>
            </a:prstGeom>
            <a:solidFill>
              <a:schemeClr val="bg1">
                <a:lumMod val="50000"/>
              </a:schemeClr>
            </a:soli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 name="Oval 62"/>
            <p:cNvSpPr>
              <a:spLocks noChangeArrowheads="1"/>
            </p:cNvSpPr>
            <p:nvPr/>
          </p:nvSpPr>
          <p:spPr bwMode="auto">
            <a:xfrm>
              <a:off x="2184213" y="4033557"/>
              <a:ext cx="2284413" cy="2284413"/>
            </a:xfrm>
            <a:prstGeom prst="ellipse">
              <a:avLst/>
            </a:prstGeom>
            <a:solidFill>
              <a:schemeClr val="tx1">
                <a:lumMod val="65000"/>
                <a:lumOff val="35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 name="组合 118"/>
          <p:cNvGrpSpPr/>
          <p:nvPr/>
        </p:nvGrpSpPr>
        <p:grpSpPr>
          <a:xfrm>
            <a:off x="5146493" y="1196972"/>
            <a:ext cx="774246" cy="773240"/>
            <a:chOff x="2097688" y="3956966"/>
            <a:chExt cx="2446337" cy="2443163"/>
          </a:xfrm>
        </p:grpSpPr>
        <p:sp>
          <p:nvSpPr>
            <p:cNvPr id="120"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Oval 62"/>
            <p:cNvSpPr>
              <a:spLocks noChangeArrowheads="1"/>
            </p:cNvSpPr>
            <p:nvPr/>
          </p:nvSpPr>
          <p:spPr bwMode="auto">
            <a:xfrm>
              <a:off x="2184213" y="4033557"/>
              <a:ext cx="2284413" cy="2284413"/>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pic>
        <p:nvPicPr>
          <p:cNvPr id="122" name="图片 121"/>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444" y="2419350"/>
            <a:ext cx="4778038" cy="2725108"/>
          </a:xfrm>
          <a:prstGeom prst="rect">
            <a:avLst/>
          </a:prstGeom>
        </p:spPr>
      </p:pic>
      <p:sp>
        <p:nvSpPr>
          <p:cNvPr id="123" name="TextBox 122"/>
          <p:cNvSpPr txBox="1"/>
          <p:nvPr/>
        </p:nvSpPr>
        <p:spPr>
          <a:xfrm>
            <a:off x="1515556" y="1176096"/>
            <a:ext cx="2155669" cy="492443"/>
          </a:xfrm>
          <a:prstGeom prst="rect">
            <a:avLst/>
          </a:prstGeom>
          <a:noFill/>
        </p:spPr>
        <p:txBody>
          <a:bodyPr wrap="square" lIns="0" tIns="0" rIns="0" bIns="0" rtlCol="0">
            <a:spAutoFit/>
          </a:bodyPr>
          <a:lstStyle/>
          <a:p>
            <a:r>
              <a:rPr lang="zh-CN" altLang="en-US" sz="3200" b="1" dirty="0" smtClean="0">
                <a:solidFill>
                  <a:srgbClr val="005A9E"/>
                </a:solidFill>
                <a:latin typeface="微软雅黑" pitchFamily="34" charset="-122"/>
                <a:ea typeface="微软雅黑" pitchFamily="34" charset="-122"/>
              </a:rPr>
              <a:t>高瞻远瞩</a:t>
            </a:r>
            <a:endParaRPr lang="zh-CN" altLang="en-US" sz="3200" b="1" dirty="0">
              <a:solidFill>
                <a:srgbClr val="005A9E"/>
              </a:solidFill>
              <a:latin typeface="微软雅黑" pitchFamily="34" charset="-122"/>
              <a:ea typeface="微软雅黑" pitchFamily="34" charset="-122"/>
            </a:endParaRPr>
          </a:p>
        </p:txBody>
      </p:sp>
      <p:sp>
        <p:nvSpPr>
          <p:cNvPr id="124" name="TextBox 123"/>
          <p:cNvSpPr txBox="1"/>
          <p:nvPr/>
        </p:nvSpPr>
        <p:spPr>
          <a:xfrm>
            <a:off x="2144881" y="1695961"/>
            <a:ext cx="2035908" cy="492443"/>
          </a:xfrm>
          <a:prstGeom prst="rect">
            <a:avLst/>
          </a:prstGeom>
          <a:noFill/>
        </p:spPr>
        <p:txBody>
          <a:bodyPr wrap="square" lIns="0" tIns="0" rIns="0" bIns="0" rtlCol="0">
            <a:spAutoFit/>
          </a:bodyPr>
          <a:lstStyle/>
          <a:p>
            <a:r>
              <a:rPr lang="zh-CN" altLang="en-US" sz="3200" b="1" dirty="0" smtClean="0">
                <a:solidFill>
                  <a:srgbClr val="005A9E"/>
                </a:solidFill>
                <a:latin typeface="微软雅黑" pitchFamily="34" charset="-122"/>
                <a:ea typeface="微软雅黑" pitchFamily="34" charset="-122"/>
              </a:rPr>
              <a:t>制胜未来</a:t>
            </a:r>
            <a:endParaRPr lang="zh-CN" altLang="en-US" sz="3200" b="1" dirty="0">
              <a:solidFill>
                <a:srgbClr val="005A9E"/>
              </a:solidFill>
              <a:latin typeface="微软雅黑" pitchFamily="34" charset="-122"/>
              <a:ea typeface="微软雅黑" pitchFamily="34" charset="-122"/>
            </a:endParaRPr>
          </a:p>
        </p:txBody>
      </p:sp>
      <p:sp>
        <p:nvSpPr>
          <p:cNvPr id="125" name="TextBox 124"/>
          <p:cNvSpPr txBox="1"/>
          <p:nvPr/>
        </p:nvSpPr>
        <p:spPr>
          <a:xfrm>
            <a:off x="6116729" y="1353065"/>
            <a:ext cx="2357420" cy="215828"/>
          </a:xfrm>
          <a:prstGeom prst="rect">
            <a:avLst/>
          </a:prstGeom>
          <a:noFill/>
        </p:spPr>
        <p:txBody>
          <a:bodyPr wrap="square" lIns="0" tIns="0" rIns="0" bIns="0" rtlCol="0">
            <a:spAutoFit/>
          </a:bodyPr>
          <a:lstStyle>
            <a:defPPr>
              <a:defRPr lang="zh-CN"/>
            </a:defPPr>
            <a:lvl1pPr>
              <a:lnSpc>
                <a:spcPts val="1600"/>
              </a:lnSpc>
              <a:defRPr sz="1200" b="0">
                <a:solidFill>
                  <a:schemeClr val="tx1">
                    <a:lumMod val="65000"/>
                    <a:lumOff val="35000"/>
                  </a:schemeClr>
                </a:solidFill>
                <a:latin typeface="微软雅黑" pitchFamily="34" charset="-122"/>
                <a:ea typeface="微软雅黑" pitchFamily="34" charset="-122"/>
              </a:defRPr>
            </a:lvl1pPr>
          </a:lstStyle>
          <a:p>
            <a:pPr>
              <a:lnSpc>
                <a:spcPts val="1800"/>
              </a:lnSpc>
            </a:pPr>
            <a:r>
              <a:rPr lang="zh-CN" altLang="en-US" sz="1400" dirty="0" smtClean="0"/>
              <a:t>制度建设、班级宪章</a:t>
            </a:r>
            <a:endParaRPr lang="en-US" altLang="zh-CN" sz="1400" dirty="0"/>
          </a:p>
        </p:txBody>
      </p:sp>
      <p:sp>
        <p:nvSpPr>
          <p:cNvPr id="126" name="TextBox 125"/>
          <p:cNvSpPr txBox="1"/>
          <p:nvPr/>
        </p:nvSpPr>
        <p:spPr>
          <a:xfrm>
            <a:off x="6116729" y="2286517"/>
            <a:ext cx="2357420" cy="230832"/>
          </a:xfrm>
          <a:prstGeom prst="rect">
            <a:avLst/>
          </a:prstGeom>
          <a:noFill/>
        </p:spPr>
        <p:txBody>
          <a:bodyPr wrap="square" lIns="0" tIns="0" rIns="0" bIns="0" rtlCol="0">
            <a:spAutoFit/>
          </a:bodyPr>
          <a:lstStyle>
            <a:defPPr>
              <a:defRPr lang="zh-CN"/>
            </a:defPPr>
            <a:lvl1pPr>
              <a:lnSpc>
                <a:spcPts val="1800"/>
              </a:lnSpc>
              <a:defRPr sz="1600" b="0">
                <a:solidFill>
                  <a:schemeClr val="tx1">
                    <a:lumMod val="65000"/>
                    <a:lumOff val="35000"/>
                  </a:schemeClr>
                </a:solidFill>
                <a:latin typeface="微软雅黑" pitchFamily="34" charset="-122"/>
                <a:ea typeface="微软雅黑" pitchFamily="34" charset="-122"/>
              </a:defRPr>
            </a:lvl1pPr>
          </a:lstStyle>
          <a:p>
            <a:r>
              <a:rPr lang="zh-CN" altLang="en-US" sz="1400" dirty="0" smtClean="0"/>
              <a:t>自我</a:t>
            </a:r>
            <a:r>
              <a:rPr lang="zh-CN" altLang="en-US" sz="1400" dirty="0"/>
              <a:t>管理、自我服务</a:t>
            </a:r>
            <a:endParaRPr lang="en-US" altLang="zh-CN" sz="1400" dirty="0"/>
          </a:p>
        </p:txBody>
      </p:sp>
      <p:sp>
        <p:nvSpPr>
          <p:cNvPr id="127" name="TextBox 126"/>
          <p:cNvSpPr txBox="1"/>
          <p:nvPr/>
        </p:nvSpPr>
        <p:spPr>
          <a:xfrm>
            <a:off x="6116729" y="3339331"/>
            <a:ext cx="2357420" cy="215828"/>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r>
              <a:rPr lang="zh-CN" altLang="en-US" dirty="0" smtClean="0"/>
              <a:t>计算思维、</a:t>
            </a:r>
            <a:r>
              <a:rPr lang="zh-CN" altLang="en-US" dirty="0"/>
              <a:t>社会实践</a:t>
            </a:r>
            <a:endParaRPr lang="en-US" altLang="zh-CN" dirty="0"/>
          </a:p>
        </p:txBody>
      </p:sp>
      <p:sp>
        <p:nvSpPr>
          <p:cNvPr id="128" name="Oval 13"/>
          <p:cNvSpPr>
            <a:spLocks noChangeArrowheads="1"/>
          </p:cNvSpPr>
          <p:nvPr/>
        </p:nvSpPr>
        <p:spPr bwMode="auto">
          <a:xfrm>
            <a:off x="5151659" y="1209590"/>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1</a:t>
            </a:r>
          </a:p>
        </p:txBody>
      </p:sp>
      <p:sp>
        <p:nvSpPr>
          <p:cNvPr id="129" name="Oval 13"/>
          <p:cNvSpPr>
            <a:spLocks noChangeArrowheads="1"/>
          </p:cNvSpPr>
          <p:nvPr/>
        </p:nvSpPr>
        <p:spPr bwMode="auto">
          <a:xfrm>
            <a:off x="5151659" y="2143042"/>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smtClean="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2</a:t>
            </a:r>
          </a:p>
        </p:txBody>
      </p:sp>
      <p:sp>
        <p:nvSpPr>
          <p:cNvPr id="130" name="Oval 13"/>
          <p:cNvSpPr>
            <a:spLocks noChangeArrowheads="1"/>
          </p:cNvSpPr>
          <p:nvPr/>
        </p:nvSpPr>
        <p:spPr bwMode="auto">
          <a:xfrm>
            <a:off x="5151659" y="3076494"/>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smtClean="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3</a:t>
            </a:r>
          </a:p>
        </p:txBody>
      </p:sp>
      <p:sp>
        <p:nvSpPr>
          <p:cNvPr id="131" name="Oval 13"/>
          <p:cNvSpPr>
            <a:spLocks noChangeArrowheads="1"/>
          </p:cNvSpPr>
          <p:nvPr/>
        </p:nvSpPr>
        <p:spPr bwMode="auto">
          <a:xfrm>
            <a:off x="5151659" y="4009945"/>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smtClean="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4</a:t>
            </a:r>
          </a:p>
        </p:txBody>
      </p:sp>
      <p:sp>
        <p:nvSpPr>
          <p:cNvPr id="132" name="TextBox 131"/>
          <p:cNvSpPr txBox="1"/>
          <p:nvPr/>
        </p:nvSpPr>
        <p:spPr>
          <a:xfrm>
            <a:off x="6116729" y="4272782"/>
            <a:ext cx="2357420" cy="215828"/>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r>
              <a:rPr lang="zh-CN" altLang="en-US" dirty="0" smtClean="0"/>
              <a:t>整合资源、合作创新</a:t>
            </a:r>
            <a:endParaRPr lang="en-US" altLang="zh-CN" dirty="0"/>
          </a:p>
        </p:txBody>
      </p:sp>
      <p:sp>
        <p:nvSpPr>
          <p:cNvPr id="31" name="TextBox 30"/>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明年工作</a:t>
            </a:r>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计划</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6864" y="250030"/>
            <a:ext cx="4679578" cy="317878"/>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spTree>
    <p:extLst>
      <p:ext uri="{BB962C8B-B14F-4D97-AF65-F5344CB8AC3E}">
        <p14:creationId xmlns:p14="http://schemas.microsoft.com/office/powerpoint/2010/main" val="58316120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750"/>
                            </p:stCondLst>
                            <p:childTnLst>
                              <p:par>
                                <p:cTn id="13" presetID="42" presetClass="entr" presetSubtype="0" fill="hold" grpId="0"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1000"/>
                                        <p:tgtEl>
                                          <p:spTgt spid="123"/>
                                        </p:tgtEl>
                                      </p:cBhvr>
                                    </p:animEffect>
                                    <p:anim calcmode="lin" valueType="num">
                                      <p:cBhvr>
                                        <p:cTn id="16" dur="1000" fill="hold"/>
                                        <p:tgtEl>
                                          <p:spTgt spid="123"/>
                                        </p:tgtEl>
                                        <p:attrNameLst>
                                          <p:attrName>ppt_x</p:attrName>
                                        </p:attrNameLst>
                                      </p:cBhvr>
                                      <p:tavLst>
                                        <p:tav tm="0">
                                          <p:val>
                                            <p:strVal val="#ppt_x"/>
                                          </p:val>
                                        </p:tav>
                                        <p:tav tm="100000">
                                          <p:val>
                                            <p:strVal val="#ppt_x"/>
                                          </p:val>
                                        </p:tav>
                                      </p:tavLst>
                                    </p:anim>
                                    <p:anim calcmode="lin" valueType="num">
                                      <p:cBhvr>
                                        <p:cTn id="17" dur="1000" fill="hold"/>
                                        <p:tgtEl>
                                          <p:spTgt spid="12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0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1000"/>
                                        <p:tgtEl>
                                          <p:spTgt spid="124"/>
                                        </p:tgtEl>
                                      </p:cBhvr>
                                    </p:animEffect>
                                    <p:anim calcmode="lin" valueType="num">
                                      <p:cBhvr>
                                        <p:cTn id="21" dur="1000" fill="hold"/>
                                        <p:tgtEl>
                                          <p:spTgt spid="124"/>
                                        </p:tgtEl>
                                        <p:attrNameLst>
                                          <p:attrName>ppt_x</p:attrName>
                                        </p:attrNameLst>
                                      </p:cBhvr>
                                      <p:tavLst>
                                        <p:tav tm="0">
                                          <p:val>
                                            <p:strVal val="#ppt_x"/>
                                          </p:val>
                                        </p:tav>
                                        <p:tav tm="100000">
                                          <p:val>
                                            <p:strVal val="#ppt_x"/>
                                          </p:val>
                                        </p:tav>
                                      </p:tavLst>
                                    </p:anim>
                                    <p:anim calcmode="lin" valueType="num">
                                      <p:cBhvr>
                                        <p:cTn id="22" dur="1000" fill="hold"/>
                                        <p:tgtEl>
                                          <p:spTgt spid="12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30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1000"/>
                                        <p:tgtEl>
                                          <p:spTgt spid="122"/>
                                        </p:tgtEl>
                                      </p:cBhvr>
                                    </p:animEffect>
                                    <p:anim calcmode="lin" valueType="num">
                                      <p:cBhvr>
                                        <p:cTn id="26" dur="1000" fill="hold"/>
                                        <p:tgtEl>
                                          <p:spTgt spid="122"/>
                                        </p:tgtEl>
                                        <p:attrNameLst>
                                          <p:attrName>ppt_x</p:attrName>
                                        </p:attrNameLst>
                                      </p:cBhvr>
                                      <p:tavLst>
                                        <p:tav tm="0">
                                          <p:val>
                                            <p:strVal val="#ppt_x"/>
                                          </p:val>
                                        </p:tav>
                                        <p:tav tm="100000">
                                          <p:val>
                                            <p:strVal val="#ppt_x"/>
                                          </p:val>
                                        </p:tav>
                                      </p:tavLst>
                                    </p:anim>
                                    <p:anim calcmode="lin" valueType="num">
                                      <p:cBhvr>
                                        <p:cTn id="27" dur="1000" fill="hold"/>
                                        <p:tgtEl>
                                          <p:spTgt spid="122"/>
                                        </p:tgtEl>
                                        <p:attrNameLst>
                                          <p:attrName>ppt_y</p:attrName>
                                        </p:attrNameLst>
                                      </p:cBhvr>
                                      <p:tavLst>
                                        <p:tav tm="0">
                                          <p:val>
                                            <p:strVal val="#ppt_y+.1"/>
                                          </p:val>
                                        </p:tav>
                                        <p:tav tm="100000">
                                          <p:val>
                                            <p:strVal val="#ppt_y"/>
                                          </p:val>
                                        </p:tav>
                                      </p:tavLst>
                                    </p:anim>
                                  </p:childTnLst>
                                </p:cTn>
                              </p:par>
                            </p:childTnLst>
                          </p:cTn>
                        </p:par>
                        <p:par>
                          <p:cTn id="28" fill="hold">
                            <p:stCondLst>
                              <p:cond delay="305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500"/>
                                        <p:tgtEl>
                                          <p:spTgt spid="128"/>
                                        </p:tgtEl>
                                      </p:cBhvr>
                                    </p:animEffect>
                                  </p:childTnLst>
                                </p:cTn>
                              </p:par>
                            </p:childTnLst>
                          </p:cTn>
                        </p:par>
                        <p:par>
                          <p:cTn id="35" fill="hold">
                            <p:stCondLst>
                              <p:cond delay="3550"/>
                            </p:stCondLst>
                            <p:childTnLst>
                              <p:par>
                                <p:cTn id="36" presetID="22" presetClass="entr" presetSubtype="8" fill="hold" grpId="0" nodeType="afterEffect">
                                  <p:stCondLst>
                                    <p:cond delay="0"/>
                                  </p:stCondLst>
                                  <p:childTnLst>
                                    <p:set>
                                      <p:cBhvr>
                                        <p:cTn id="37" dur="1" fill="hold">
                                          <p:stCondLst>
                                            <p:cond delay="0"/>
                                          </p:stCondLst>
                                        </p:cTn>
                                        <p:tgtEl>
                                          <p:spTgt spid="125"/>
                                        </p:tgtEl>
                                        <p:attrNameLst>
                                          <p:attrName>style.visibility</p:attrName>
                                        </p:attrNameLst>
                                      </p:cBhvr>
                                      <p:to>
                                        <p:strVal val="visible"/>
                                      </p:to>
                                    </p:set>
                                    <p:animEffect transition="in" filter="wipe(left)">
                                      <p:cBhvr>
                                        <p:cTn id="38" dur="500"/>
                                        <p:tgtEl>
                                          <p:spTgt spid="125"/>
                                        </p:tgtEl>
                                      </p:cBhvr>
                                    </p:animEffect>
                                  </p:childTnLst>
                                </p:cTn>
                              </p:par>
                            </p:childTnLst>
                          </p:cTn>
                        </p:par>
                        <p:par>
                          <p:cTn id="39" fill="hold">
                            <p:stCondLst>
                              <p:cond delay="4050"/>
                            </p:stCondLst>
                            <p:childTnLst>
                              <p:par>
                                <p:cTn id="40" presetID="10"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par>
                          <p:cTn id="46" fill="hold">
                            <p:stCondLst>
                              <p:cond delay="4550"/>
                            </p:stCondLst>
                            <p:childTnLst>
                              <p:par>
                                <p:cTn id="47" presetID="22" presetClass="entr" presetSubtype="8" fill="hold" grpId="0" nodeType="after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wipe(left)">
                                      <p:cBhvr>
                                        <p:cTn id="49" dur="500"/>
                                        <p:tgtEl>
                                          <p:spTgt spid="126"/>
                                        </p:tgtEl>
                                      </p:cBhvr>
                                    </p:animEffect>
                                  </p:childTnLst>
                                </p:cTn>
                              </p:par>
                            </p:childTnLst>
                          </p:cTn>
                        </p:par>
                        <p:par>
                          <p:cTn id="50" fill="hold">
                            <p:stCondLst>
                              <p:cond delay="5050"/>
                            </p:stCondLst>
                            <p:childTnLst>
                              <p:par>
                                <p:cTn id="51" presetID="10" presetClass="entr" presetSubtype="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0"/>
                                        </p:tgtEl>
                                        <p:attrNameLst>
                                          <p:attrName>style.visibility</p:attrName>
                                        </p:attrNameLst>
                                      </p:cBhvr>
                                      <p:to>
                                        <p:strVal val="visible"/>
                                      </p:to>
                                    </p:set>
                                    <p:animEffect transition="in" filter="fade">
                                      <p:cBhvr>
                                        <p:cTn id="56" dur="500"/>
                                        <p:tgtEl>
                                          <p:spTgt spid="130"/>
                                        </p:tgtEl>
                                      </p:cBhvr>
                                    </p:animEffect>
                                  </p:childTnLst>
                                </p:cTn>
                              </p:par>
                            </p:childTnLst>
                          </p:cTn>
                        </p:par>
                        <p:par>
                          <p:cTn id="57" fill="hold">
                            <p:stCondLst>
                              <p:cond delay="5550"/>
                            </p:stCondLst>
                            <p:childTnLst>
                              <p:par>
                                <p:cTn id="58" presetID="22" presetClass="entr" presetSubtype="8" fill="hold" grpId="0" nodeType="afterEffect">
                                  <p:stCondLst>
                                    <p:cond delay="0"/>
                                  </p:stCondLst>
                                  <p:childTnLst>
                                    <p:set>
                                      <p:cBhvr>
                                        <p:cTn id="59" dur="1" fill="hold">
                                          <p:stCondLst>
                                            <p:cond delay="0"/>
                                          </p:stCondLst>
                                        </p:cTn>
                                        <p:tgtEl>
                                          <p:spTgt spid="127"/>
                                        </p:tgtEl>
                                        <p:attrNameLst>
                                          <p:attrName>style.visibility</p:attrName>
                                        </p:attrNameLst>
                                      </p:cBhvr>
                                      <p:to>
                                        <p:strVal val="visible"/>
                                      </p:to>
                                    </p:set>
                                    <p:animEffect transition="in" filter="wipe(left)">
                                      <p:cBhvr>
                                        <p:cTn id="60" dur="500"/>
                                        <p:tgtEl>
                                          <p:spTgt spid="127"/>
                                        </p:tgtEl>
                                      </p:cBhvr>
                                    </p:animEffect>
                                  </p:childTnLst>
                                </p:cTn>
                              </p:par>
                            </p:childTnLst>
                          </p:cTn>
                        </p:par>
                        <p:par>
                          <p:cTn id="61" fill="hold">
                            <p:stCondLst>
                              <p:cond delay="6050"/>
                            </p:stCondLst>
                            <p:childTnLst>
                              <p:par>
                                <p:cTn id="62" presetID="10"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fade">
                                      <p:cBhvr>
                                        <p:cTn id="67" dur="500"/>
                                        <p:tgtEl>
                                          <p:spTgt spid="131"/>
                                        </p:tgtEl>
                                      </p:cBhvr>
                                    </p:animEffect>
                                  </p:childTnLst>
                                </p:cTn>
                              </p:par>
                            </p:childTnLst>
                          </p:cTn>
                        </p:par>
                        <p:par>
                          <p:cTn id="68" fill="hold">
                            <p:stCondLst>
                              <p:cond delay="6550"/>
                            </p:stCondLst>
                            <p:childTnLst>
                              <p:par>
                                <p:cTn id="69" presetID="22" presetClass="entr" presetSubtype="8" fill="hold" grpId="0" nodeType="afterEffect">
                                  <p:stCondLst>
                                    <p:cond delay="0"/>
                                  </p:stCondLst>
                                  <p:childTnLst>
                                    <p:set>
                                      <p:cBhvr>
                                        <p:cTn id="70" dur="1" fill="hold">
                                          <p:stCondLst>
                                            <p:cond delay="0"/>
                                          </p:stCondLst>
                                        </p:cTn>
                                        <p:tgtEl>
                                          <p:spTgt spid="132"/>
                                        </p:tgtEl>
                                        <p:attrNameLst>
                                          <p:attrName>style.visibility</p:attrName>
                                        </p:attrNameLst>
                                      </p:cBhvr>
                                      <p:to>
                                        <p:strVal val="visible"/>
                                      </p:to>
                                    </p:set>
                                    <p:animEffect transition="in" filter="wipe(left)">
                                      <p:cBhvr>
                                        <p:cTn id="7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8" grpId="0"/>
      <p:bldP spid="129" grpId="0"/>
      <p:bldP spid="130" grpId="0"/>
      <p:bldP spid="131" grpId="0"/>
      <p:bldP spid="132" grpId="0"/>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2617840" y="183809"/>
            <a:ext cx="4221110" cy="4221110"/>
            <a:chOff x="1008115" y="2542722"/>
            <a:chExt cx="1360493" cy="1360493"/>
          </a:xfrm>
        </p:grpSpPr>
        <p:grpSp>
          <p:nvGrpSpPr>
            <p:cNvPr id="3" name="组合 19"/>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20"/>
            <p:cNvSpPr txBox="1"/>
            <p:nvPr/>
          </p:nvSpPr>
          <p:spPr>
            <a:xfrm>
              <a:off x="1357180" y="2796039"/>
              <a:ext cx="59540" cy="267836"/>
            </a:xfrm>
            <a:prstGeom prst="rect">
              <a:avLst/>
            </a:prstGeom>
            <a:noFill/>
          </p:spPr>
          <p:txBody>
            <a:bodyPr wrap="none" rtlCol="0">
              <a:spAutoFit/>
            </a:bodyPr>
            <a:lstStyle/>
            <a:p>
              <a:endParaRPr lang="zh-CN" altLang="en-US" sz="4800" dirty="0">
                <a:latin typeface="Watford DB" pitchFamily="2" charset="0"/>
                <a:ea typeface="造字工房劲黑（非商用）常规体" pitchFamily="50" charset="-122"/>
              </a:endParaRPr>
            </a:p>
          </p:txBody>
        </p:sp>
      </p:grpSp>
      <p:sp>
        <p:nvSpPr>
          <p:cNvPr id="24" name="TextBox 23"/>
          <p:cNvSpPr txBox="1"/>
          <p:nvPr/>
        </p:nvSpPr>
        <p:spPr>
          <a:xfrm>
            <a:off x="3912816" y="2379651"/>
            <a:ext cx="1723549" cy="707886"/>
          </a:xfrm>
          <a:prstGeom prst="rect">
            <a:avLst/>
          </a:prstGeom>
          <a:noFill/>
          <a:ln>
            <a:noFill/>
          </a:ln>
        </p:spPr>
        <p:txBody>
          <a:bodyPr wrap="none" rtlCol="0">
            <a:spAutoFit/>
          </a:bodyPr>
          <a:lstStyle/>
          <a:p>
            <a:r>
              <a:rPr lang="zh-CN" altLang="en-US" sz="4000" smtClean="0">
                <a:solidFill>
                  <a:srgbClr val="005A9E"/>
                </a:solidFill>
                <a:latin typeface="方正大黑简体" panose="02010601030101010101" pitchFamily="2" charset="-122"/>
                <a:ea typeface="方正大黑简体" panose="02010601030101010101" pitchFamily="2" charset="-122"/>
              </a:rPr>
              <a:t>谢谢您</a:t>
            </a:r>
            <a:endParaRPr lang="zh-CN" altLang="en-US" sz="4000" dirty="0">
              <a:solidFill>
                <a:srgbClr val="005A9E"/>
              </a:solidFill>
              <a:latin typeface="方正大黑简体" panose="02010601030101010101" pitchFamily="2" charset="-122"/>
              <a:ea typeface="方正大黑简体" panose="02010601030101010101" pitchFamily="2" charset="-122"/>
            </a:endParaRPr>
          </a:p>
        </p:txBody>
      </p:sp>
      <p:cxnSp>
        <p:nvCxnSpPr>
          <p:cNvPr id="25" name="直接连接符 24"/>
          <p:cNvCxnSpPr/>
          <p:nvPr/>
        </p:nvCxnSpPr>
        <p:spPr>
          <a:xfrm>
            <a:off x="3190875" y="2332464"/>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190874" y="2379651"/>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204584" y="1253336"/>
            <a:ext cx="3262432" cy="1323439"/>
          </a:xfrm>
          <a:prstGeom prst="rect">
            <a:avLst/>
          </a:prstGeom>
          <a:noFill/>
        </p:spPr>
        <p:txBody>
          <a:bodyPr wrap="none" rtlCol="0">
            <a:spAutoFit/>
          </a:bodyPr>
          <a:lstStyle/>
          <a:p>
            <a:r>
              <a:rPr lang="en-US" altLang="zh-CN" sz="8000" dirty="0" smtClean="0">
                <a:solidFill>
                  <a:schemeClr val="tx1">
                    <a:lumMod val="65000"/>
                    <a:lumOff val="35000"/>
                  </a:schemeClr>
                </a:solidFill>
                <a:latin typeface="方正大黑简体" panose="02010601030101010101" pitchFamily="2" charset="-122"/>
                <a:ea typeface="方正大黑简体" panose="02010601030101010101" pitchFamily="2" charset="-122"/>
              </a:rPr>
              <a:t>201709</a:t>
            </a:r>
            <a:endParaRPr lang="zh-CN" altLang="en-US" sz="80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28" name="椭圆 27"/>
          <p:cNvSpPr/>
          <p:nvPr/>
        </p:nvSpPr>
        <p:spPr>
          <a:xfrm>
            <a:off x="4822700" y="3747640"/>
            <a:ext cx="500908" cy="500908"/>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965030" y="3971951"/>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799913" y="3972310"/>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503579" y="4090649"/>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423168" y="3976970"/>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309894" y="3969465"/>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800928" y="4100872"/>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097983" y="4004076"/>
            <a:ext cx="250454" cy="250454"/>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974631" y="3970669"/>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399206" y="3978724"/>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07392" y="4027860"/>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148391" y="3788166"/>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318009" y="4101156"/>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754005" y="3824263"/>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453681" y="3916110"/>
            <a:ext cx="322151" cy="322151"/>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323608" y="3968847"/>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454517" y="3972180"/>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169307" y="4103412"/>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19999" y="3788909"/>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938294" y="4025243"/>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441140" y="383145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978110" y="3962886"/>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496796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9" fill="hold" grpId="0" nodeType="afterEffect">
                                  <p:stCondLst>
                                    <p:cond delay="0"/>
                                  </p:stCondLst>
                                  <p:iterate type="lt">
                                    <p:tmPct val="15000"/>
                                  </p:iterate>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0-#ppt_w/2"/>
                                          </p:val>
                                        </p:tav>
                                        <p:tav tm="100000">
                                          <p:val>
                                            <p:strVal val="#ppt_x"/>
                                          </p:val>
                                        </p:tav>
                                      </p:tavLst>
                                    </p:anim>
                                    <p:anim calcmode="lin" valueType="num">
                                      <p:cBhvr additive="base">
                                        <p:cTn id="14" dur="500" fill="hold"/>
                                        <p:tgtEl>
                                          <p:spTgt spid="24"/>
                                        </p:tgtEl>
                                        <p:attrNameLst>
                                          <p:attrName>ppt_y</p:attrName>
                                        </p:attrNameLst>
                                      </p:cBhvr>
                                      <p:tavLst>
                                        <p:tav tm="0">
                                          <p:val>
                                            <p:strVal val="0-#ppt_h/2"/>
                                          </p:val>
                                        </p:tav>
                                        <p:tav tm="100000">
                                          <p:val>
                                            <p:strVal val="#ppt_y"/>
                                          </p:val>
                                        </p:tav>
                                      </p:tavLst>
                                    </p:anim>
                                  </p:childTnLst>
                                </p:cTn>
                              </p:par>
                            </p:childTnLst>
                          </p:cTn>
                        </p:par>
                        <p:par>
                          <p:cTn id="15" fill="hold">
                            <p:stCondLst>
                              <p:cond delay="1150"/>
                            </p:stCondLst>
                            <p:childTnLst>
                              <p:par>
                                <p:cTn id="16" presetID="53" presetClass="entr" presetSubtype="16"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53" presetClass="entr" presetSubtype="16" fill="hold" grpId="0" nodeType="withEffect">
                                  <p:stCondLst>
                                    <p:cond delay="40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Effect transition="in" filter="fade">
                                      <p:cBhvr>
                                        <p:cTn id="60" dur="500"/>
                                        <p:tgtEl>
                                          <p:spTgt spid="36"/>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37"/>
                                        </p:tgtEl>
                                        <p:attrNameLst>
                                          <p:attrName>style.visibility</p:attrName>
                                        </p:attrNameLst>
                                      </p:cBhvr>
                                      <p:to>
                                        <p:strVal val="visible"/>
                                      </p:to>
                                    </p:set>
                                    <p:anim calcmode="lin" valueType="num">
                                      <p:cBhvr>
                                        <p:cTn id="63" dur="500" fill="hold"/>
                                        <p:tgtEl>
                                          <p:spTgt spid="37"/>
                                        </p:tgtEl>
                                        <p:attrNameLst>
                                          <p:attrName>ppt_w</p:attrName>
                                        </p:attrNameLst>
                                      </p:cBhvr>
                                      <p:tavLst>
                                        <p:tav tm="0">
                                          <p:val>
                                            <p:fltVal val="0"/>
                                          </p:val>
                                        </p:tav>
                                        <p:tav tm="100000">
                                          <p:val>
                                            <p:strVal val="#ppt_w"/>
                                          </p:val>
                                        </p:tav>
                                      </p:tavLst>
                                    </p:anim>
                                    <p:anim calcmode="lin" valueType="num">
                                      <p:cBhvr>
                                        <p:cTn id="64" dur="500" fill="hold"/>
                                        <p:tgtEl>
                                          <p:spTgt spid="37"/>
                                        </p:tgtEl>
                                        <p:attrNameLst>
                                          <p:attrName>ppt_h</p:attrName>
                                        </p:attrNameLst>
                                      </p:cBhvr>
                                      <p:tavLst>
                                        <p:tav tm="0">
                                          <p:val>
                                            <p:fltVal val="0"/>
                                          </p:val>
                                        </p:tav>
                                        <p:tav tm="100000">
                                          <p:val>
                                            <p:strVal val="#ppt_h"/>
                                          </p:val>
                                        </p:tav>
                                      </p:tavLst>
                                    </p:anim>
                                    <p:animEffect transition="in" filter="fade">
                                      <p:cBhvr>
                                        <p:cTn id="65" dur="500"/>
                                        <p:tgtEl>
                                          <p:spTgt spid="37"/>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p:cTn id="68" dur="500" fill="hold"/>
                                        <p:tgtEl>
                                          <p:spTgt spid="38"/>
                                        </p:tgtEl>
                                        <p:attrNameLst>
                                          <p:attrName>ppt_w</p:attrName>
                                        </p:attrNameLst>
                                      </p:cBhvr>
                                      <p:tavLst>
                                        <p:tav tm="0">
                                          <p:val>
                                            <p:fltVal val="0"/>
                                          </p:val>
                                        </p:tav>
                                        <p:tav tm="100000">
                                          <p:val>
                                            <p:strVal val="#ppt_w"/>
                                          </p:val>
                                        </p:tav>
                                      </p:tavLst>
                                    </p:anim>
                                    <p:anim calcmode="lin" valueType="num">
                                      <p:cBhvr>
                                        <p:cTn id="69" dur="500" fill="hold"/>
                                        <p:tgtEl>
                                          <p:spTgt spid="38"/>
                                        </p:tgtEl>
                                        <p:attrNameLst>
                                          <p:attrName>ppt_h</p:attrName>
                                        </p:attrNameLst>
                                      </p:cBhvr>
                                      <p:tavLst>
                                        <p:tav tm="0">
                                          <p:val>
                                            <p:fltVal val="0"/>
                                          </p:val>
                                        </p:tav>
                                        <p:tav tm="100000">
                                          <p:val>
                                            <p:strVal val="#ppt_h"/>
                                          </p:val>
                                        </p:tav>
                                      </p:tavLst>
                                    </p:anim>
                                    <p:animEffect transition="in" filter="fade">
                                      <p:cBhvr>
                                        <p:cTn id="70" dur="500"/>
                                        <p:tgtEl>
                                          <p:spTgt spid="38"/>
                                        </p:tgtEl>
                                      </p:cBhvr>
                                    </p:animEffect>
                                  </p:childTnLst>
                                </p:cTn>
                              </p:par>
                              <p:par>
                                <p:cTn id="71" presetID="53" presetClass="entr" presetSubtype="16" fill="hold" grpId="0" nodeType="withEffect">
                                  <p:stCondLst>
                                    <p:cond delay="400"/>
                                  </p:stCondLst>
                                  <p:childTnLst>
                                    <p:set>
                                      <p:cBhvr>
                                        <p:cTn id="72" dur="1" fill="hold">
                                          <p:stCondLst>
                                            <p:cond delay="0"/>
                                          </p:stCondLst>
                                        </p:cTn>
                                        <p:tgtEl>
                                          <p:spTgt spid="39"/>
                                        </p:tgtEl>
                                        <p:attrNameLst>
                                          <p:attrName>style.visibility</p:attrName>
                                        </p:attrNameLst>
                                      </p:cBhvr>
                                      <p:to>
                                        <p:strVal val="visible"/>
                                      </p:to>
                                    </p:set>
                                    <p:anim calcmode="lin" valueType="num">
                                      <p:cBhvr>
                                        <p:cTn id="73" dur="500" fill="hold"/>
                                        <p:tgtEl>
                                          <p:spTgt spid="39"/>
                                        </p:tgtEl>
                                        <p:attrNameLst>
                                          <p:attrName>ppt_w</p:attrName>
                                        </p:attrNameLst>
                                      </p:cBhvr>
                                      <p:tavLst>
                                        <p:tav tm="0">
                                          <p:val>
                                            <p:fltVal val="0"/>
                                          </p:val>
                                        </p:tav>
                                        <p:tav tm="100000">
                                          <p:val>
                                            <p:strVal val="#ppt_w"/>
                                          </p:val>
                                        </p:tav>
                                      </p:tavLst>
                                    </p:anim>
                                    <p:anim calcmode="lin" valueType="num">
                                      <p:cBhvr>
                                        <p:cTn id="74" dur="500" fill="hold"/>
                                        <p:tgtEl>
                                          <p:spTgt spid="39"/>
                                        </p:tgtEl>
                                        <p:attrNameLst>
                                          <p:attrName>ppt_h</p:attrName>
                                        </p:attrNameLst>
                                      </p:cBhvr>
                                      <p:tavLst>
                                        <p:tav tm="0">
                                          <p:val>
                                            <p:fltVal val="0"/>
                                          </p:val>
                                        </p:tav>
                                        <p:tav tm="100000">
                                          <p:val>
                                            <p:strVal val="#ppt_h"/>
                                          </p:val>
                                        </p:tav>
                                      </p:tavLst>
                                    </p:anim>
                                    <p:animEffect transition="in" filter="fade">
                                      <p:cBhvr>
                                        <p:cTn id="75" dur="500"/>
                                        <p:tgtEl>
                                          <p:spTgt spid="39"/>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fltVal val="0"/>
                                          </p:val>
                                        </p:tav>
                                        <p:tav tm="100000">
                                          <p:val>
                                            <p:strVal val="#ppt_h"/>
                                          </p:val>
                                        </p:tav>
                                      </p:tavLst>
                                    </p:anim>
                                    <p:animEffect transition="in" filter="fade">
                                      <p:cBhvr>
                                        <p:cTn id="80" dur="500"/>
                                        <p:tgtEl>
                                          <p:spTgt spid="40"/>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41"/>
                                        </p:tgtEl>
                                        <p:attrNameLst>
                                          <p:attrName>style.visibility</p:attrName>
                                        </p:attrNameLst>
                                      </p:cBhvr>
                                      <p:to>
                                        <p:strVal val="visible"/>
                                      </p:to>
                                    </p:set>
                                    <p:anim calcmode="lin" valueType="num">
                                      <p:cBhvr>
                                        <p:cTn id="83" dur="500" fill="hold"/>
                                        <p:tgtEl>
                                          <p:spTgt spid="41"/>
                                        </p:tgtEl>
                                        <p:attrNameLst>
                                          <p:attrName>ppt_w</p:attrName>
                                        </p:attrNameLst>
                                      </p:cBhvr>
                                      <p:tavLst>
                                        <p:tav tm="0">
                                          <p:val>
                                            <p:fltVal val="0"/>
                                          </p:val>
                                        </p:tav>
                                        <p:tav tm="100000">
                                          <p:val>
                                            <p:strVal val="#ppt_w"/>
                                          </p:val>
                                        </p:tav>
                                      </p:tavLst>
                                    </p:anim>
                                    <p:anim calcmode="lin" valueType="num">
                                      <p:cBhvr>
                                        <p:cTn id="84" dur="500" fill="hold"/>
                                        <p:tgtEl>
                                          <p:spTgt spid="41"/>
                                        </p:tgtEl>
                                        <p:attrNameLst>
                                          <p:attrName>ppt_h</p:attrName>
                                        </p:attrNameLst>
                                      </p:cBhvr>
                                      <p:tavLst>
                                        <p:tav tm="0">
                                          <p:val>
                                            <p:fltVal val="0"/>
                                          </p:val>
                                        </p:tav>
                                        <p:tav tm="100000">
                                          <p:val>
                                            <p:strVal val="#ppt_h"/>
                                          </p:val>
                                        </p:tav>
                                      </p:tavLst>
                                    </p:anim>
                                    <p:animEffect transition="in" filter="fade">
                                      <p:cBhvr>
                                        <p:cTn id="85" dur="500"/>
                                        <p:tgtEl>
                                          <p:spTgt spid="41"/>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 calcmode="lin" valueType="num">
                                      <p:cBhvr>
                                        <p:cTn id="88" dur="500" fill="hold"/>
                                        <p:tgtEl>
                                          <p:spTgt spid="42"/>
                                        </p:tgtEl>
                                        <p:attrNameLst>
                                          <p:attrName>ppt_w</p:attrName>
                                        </p:attrNameLst>
                                      </p:cBhvr>
                                      <p:tavLst>
                                        <p:tav tm="0">
                                          <p:val>
                                            <p:fltVal val="0"/>
                                          </p:val>
                                        </p:tav>
                                        <p:tav tm="100000">
                                          <p:val>
                                            <p:strVal val="#ppt_w"/>
                                          </p:val>
                                        </p:tav>
                                      </p:tavLst>
                                    </p:anim>
                                    <p:anim calcmode="lin" valueType="num">
                                      <p:cBhvr>
                                        <p:cTn id="89" dur="500" fill="hold"/>
                                        <p:tgtEl>
                                          <p:spTgt spid="42"/>
                                        </p:tgtEl>
                                        <p:attrNameLst>
                                          <p:attrName>ppt_h</p:attrName>
                                        </p:attrNameLst>
                                      </p:cBhvr>
                                      <p:tavLst>
                                        <p:tav tm="0">
                                          <p:val>
                                            <p:fltVal val="0"/>
                                          </p:val>
                                        </p:tav>
                                        <p:tav tm="100000">
                                          <p:val>
                                            <p:strVal val="#ppt_h"/>
                                          </p:val>
                                        </p:tav>
                                      </p:tavLst>
                                    </p:anim>
                                    <p:animEffect transition="in" filter="fade">
                                      <p:cBhvr>
                                        <p:cTn id="90" dur="500"/>
                                        <p:tgtEl>
                                          <p:spTgt spid="42"/>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43"/>
                                        </p:tgtEl>
                                        <p:attrNameLst>
                                          <p:attrName>style.visibility</p:attrName>
                                        </p:attrNameLst>
                                      </p:cBhvr>
                                      <p:to>
                                        <p:strVal val="visible"/>
                                      </p:to>
                                    </p:set>
                                    <p:anim calcmode="lin" valueType="num">
                                      <p:cBhvr>
                                        <p:cTn id="93" dur="500" fill="hold"/>
                                        <p:tgtEl>
                                          <p:spTgt spid="43"/>
                                        </p:tgtEl>
                                        <p:attrNameLst>
                                          <p:attrName>ppt_w</p:attrName>
                                        </p:attrNameLst>
                                      </p:cBhvr>
                                      <p:tavLst>
                                        <p:tav tm="0">
                                          <p:val>
                                            <p:fltVal val="0"/>
                                          </p:val>
                                        </p:tav>
                                        <p:tav tm="100000">
                                          <p:val>
                                            <p:strVal val="#ppt_w"/>
                                          </p:val>
                                        </p:tav>
                                      </p:tavLst>
                                    </p:anim>
                                    <p:anim calcmode="lin" valueType="num">
                                      <p:cBhvr>
                                        <p:cTn id="94" dur="500" fill="hold"/>
                                        <p:tgtEl>
                                          <p:spTgt spid="43"/>
                                        </p:tgtEl>
                                        <p:attrNameLst>
                                          <p:attrName>ppt_h</p:attrName>
                                        </p:attrNameLst>
                                      </p:cBhvr>
                                      <p:tavLst>
                                        <p:tav tm="0">
                                          <p:val>
                                            <p:fltVal val="0"/>
                                          </p:val>
                                        </p:tav>
                                        <p:tav tm="100000">
                                          <p:val>
                                            <p:strVal val="#ppt_h"/>
                                          </p:val>
                                        </p:tav>
                                      </p:tavLst>
                                    </p:anim>
                                    <p:animEffect transition="in" filter="fade">
                                      <p:cBhvr>
                                        <p:cTn id="95" dur="500"/>
                                        <p:tgtEl>
                                          <p:spTgt spid="4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44"/>
                                        </p:tgtEl>
                                        <p:attrNameLst>
                                          <p:attrName>style.visibility</p:attrName>
                                        </p:attrNameLst>
                                      </p:cBhvr>
                                      <p:to>
                                        <p:strVal val="visible"/>
                                      </p:to>
                                    </p:set>
                                    <p:anim calcmode="lin" valueType="num">
                                      <p:cBhvr>
                                        <p:cTn id="98" dur="500" fill="hold"/>
                                        <p:tgtEl>
                                          <p:spTgt spid="44"/>
                                        </p:tgtEl>
                                        <p:attrNameLst>
                                          <p:attrName>ppt_w</p:attrName>
                                        </p:attrNameLst>
                                      </p:cBhvr>
                                      <p:tavLst>
                                        <p:tav tm="0">
                                          <p:val>
                                            <p:fltVal val="0"/>
                                          </p:val>
                                        </p:tav>
                                        <p:tav tm="100000">
                                          <p:val>
                                            <p:strVal val="#ppt_w"/>
                                          </p:val>
                                        </p:tav>
                                      </p:tavLst>
                                    </p:anim>
                                    <p:anim calcmode="lin" valueType="num">
                                      <p:cBhvr>
                                        <p:cTn id="99" dur="500" fill="hold"/>
                                        <p:tgtEl>
                                          <p:spTgt spid="44"/>
                                        </p:tgtEl>
                                        <p:attrNameLst>
                                          <p:attrName>ppt_h</p:attrName>
                                        </p:attrNameLst>
                                      </p:cBhvr>
                                      <p:tavLst>
                                        <p:tav tm="0">
                                          <p:val>
                                            <p:fltVal val="0"/>
                                          </p:val>
                                        </p:tav>
                                        <p:tav tm="100000">
                                          <p:val>
                                            <p:strVal val="#ppt_h"/>
                                          </p:val>
                                        </p:tav>
                                      </p:tavLst>
                                    </p:anim>
                                    <p:animEffect transition="in" filter="fade">
                                      <p:cBhvr>
                                        <p:cTn id="100" dur="500"/>
                                        <p:tgtEl>
                                          <p:spTgt spid="44"/>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p:cTn id="103" dur="500" fill="hold"/>
                                        <p:tgtEl>
                                          <p:spTgt spid="45"/>
                                        </p:tgtEl>
                                        <p:attrNameLst>
                                          <p:attrName>ppt_w</p:attrName>
                                        </p:attrNameLst>
                                      </p:cBhvr>
                                      <p:tavLst>
                                        <p:tav tm="0">
                                          <p:val>
                                            <p:fltVal val="0"/>
                                          </p:val>
                                        </p:tav>
                                        <p:tav tm="100000">
                                          <p:val>
                                            <p:strVal val="#ppt_w"/>
                                          </p:val>
                                        </p:tav>
                                      </p:tavLst>
                                    </p:anim>
                                    <p:anim calcmode="lin" valueType="num">
                                      <p:cBhvr>
                                        <p:cTn id="104" dur="500" fill="hold"/>
                                        <p:tgtEl>
                                          <p:spTgt spid="45"/>
                                        </p:tgtEl>
                                        <p:attrNameLst>
                                          <p:attrName>ppt_h</p:attrName>
                                        </p:attrNameLst>
                                      </p:cBhvr>
                                      <p:tavLst>
                                        <p:tav tm="0">
                                          <p:val>
                                            <p:fltVal val="0"/>
                                          </p:val>
                                        </p:tav>
                                        <p:tav tm="100000">
                                          <p:val>
                                            <p:strVal val="#ppt_h"/>
                                          </p:val>
                                        </p:tav>
                                      </p:tavLst>
                                    </p:anim>
                                    <p:animEffect transition="in" filter="fade">
                                      <p:cBhvr>
                                        <p:cTn id="105" dur="500"/>
                                        <p:tgtEl>
                                          <p:spTgt spid="45"/>
                                        </p:tgtEl>
                                      </p:cBhvr>
                                    </p:animEffect>
                                  </p:childTnLst>
                                </p:cTn>
                              </p:par>
                              <p:par>
                                <p:cTn id="106" presetID="53" presetClass="entr" presetSubtype="16" fill="hold" grpId="0" nodeType="withEffect">
                                  <p:stCondLst>
                                    <p:cond delay="400"/>
                                  </p:stCondLst>
                                  <p:childTnLst>
                                    <p:set>
                                      <p:cBhvr>
                                        <p:cTn id="107" dur="1" fill="hold">
                                          <p:stCondLst>
                                            <p:cond delay="0"/>
                                          </p:stCondLst>
                                        </p:cTn>
                                        <p:tgtEl>
                                          <p:spTgt spid="46"/>
                                        </p:tgtEl>
                                        <p:attrNameLst>
                                          <p:attrName>style.visibility</p:attrName>
                                        </p:attrNameLst>
                                      </p:cBhvr>
                                      <p:to>
                                        <p:strVal val="visible"/>
                                      </p:to>
                                    </p:set>
                                    <p:anim calcmode="lin" valueType="num">
                                      <p:cBhvr>
                                        <p:cTn id="108" dur="500" fill="hold"/>
                                        <p:tgtEl>
                                          <p:spTgt spid="46"/>
                                        </p:tgtEl>
                                        <p:attrNameLst>
                                          <p:attrName>ppt_w</p:attrName>
                                        </p:attrNameLst>
                                      </p:cBhvr>
                                      <p:tavLst>
                                        <p:tav tm="0">
                                          <p:val>
                                            <p:fltVal val="0"/>
                                          </p:val>
                                        </p:tav>
                                        <p:tav tm="100000">
                                          <p:val>
                                            <p:strVal val="#ppt_w"/>
                                          </p:val>
                                        </p:tav>
                                      </p:tavLst>
                                    </p:anim>
                                    <p:anim calcmode="lin" valueType="num">
                                      <p:cBhvr>
                                        <p:cTn id="109" dur="500" fill="hold"/>
                                        <p:tgtEl>
                                          <p:spTgt spid="46"/>
                                        </p:tgtEl>
                                        <p:attrNameLst>
                                          <p:attrName>ppt_h</p:attrName>
                                        </p:attrNameLst>
                                      </p:cBhvr>
                                      <p:tavLst>
                                        <p:tav tm="0">
                                          <p:val>
                                            <p:fltVal val="0"/>
                                          </p:val>
                                        </p:tav>
                                        <p:tav tm="100000">
                                          <p:val>
                                            <p:strVal val="#ppt_h"/>
                                          </p:val>
                                        </p:tav>
                                      </p:tavLst>
                                    </p:anim>
                                    <p:animEffect transition="in" filter="fade">
                                      <p:cBhvr>
                                        <p:cTn id="110" dur="500"/>
                                        <p:tgtEl>
                                          <p:spTgt spid="46"/>
                                        </p:tgtEl>
                                      </p:cBhvr>
                                    </p:animEffect>
                                  </p:childTnLst>
                                </p:cTn>
                              </p:par>
                              <p:par>
                                <p:cTn id="111" presetID="53" presetClass="entr" presetSubtype="16" fill="hold" grpId="0" nodeType="withEffect">
                                  <p:stCondLst>
                                    <p:cond delay="200"/>
                                  </p:stCondLst>
                                  <p:childTnLst>
                                    <p:set>
                                      <p:cBhvr>
                                        <p:cTn id="112" dur="1" fill="hold">
                                          <p:stCondLst>
                                            <p:cond delay="0"/>
                                          </p:stCondLst>
                                        </p:cTn>
                                        <p:tgtEl>
                                          <p:spTgt spid="47"/>
                                        </p:tgtEl>
                                        <p:attrNameLst>
                                          <p:attrName>style.visibility</p:attrName>
                                        </p:attrNameLst>
                                      </p:cBhvr>
                                      <p:to>
                                        <p:strVal val="visible"/>
                                      </p:to>
                                    </p:set>
                                    <p:anim calcmode="lin" valueType="num">
                                      <p:cBhvr>
                                        <p:cTn id="113" dur="500" fill="hold"/>
                                        <p:tgtEl>
                                          <p:spTgt spid="47"/>
                                        </p:tgtEl>
                                        <p:attrNameLst>
                                          <p:attrName>ppt_w</p:attrName>
                                        </p:attrNameLst>
                                      </p:cBhvr>
                                      <p:tavLst>
                                        <p:tav tm="0">
                                          <p:val>
                                            <p:fltVal val="0"/>
                                          </p:val>
                                        </p:tav>
                                        <p:tav tm="100000">
                                          <p:val>
                                            <p:strVal val="#ppt_w"/>
                                          </p:val>
                                        </p:tav>
                                      </p:tavLst>
                                    </p:anim>
                                    <p:anim calcmode="lin" valueType="num">
                                      <p:cBhvr>
                                        <p:cTn id="114" dur="500" fill="hold"/>
                                        <p:tgtEl>
                                          <p:spTgt spid="47"/>
                                        </p:tgtEl>
                                        <p:attrNameLst>
                                          <p:attrName>ppt_h</p:attrName>
                                        </p:attrNameLst>
                                      </p:cBhvr>
                                      <p:tavLst>
                                        <p:tav tm="0">
                                          <p:val>
                                            <p:fltVal val="0"/>
                                          </p:val>
                                        </p:tav>
                                        <p:tav tm="100000">
                                          <p:val>
                                            <p:strVal val="#ppt_h"/>
                                          </p:val>
                                        </p:tav>
                                      </p:tavLst>
                                    </p:anim>
                                    <p:animEffect transition="in" filter="fade">
                                      <p:cBhvr>
                                        <p:cTn id="115" dur="500"/>
                                        <p:tgtEl>
                                          <p:spTgt spid="47"/>
                                        </p:tgtEl>
                                      </p:cBhvr>
                                    </p:animEffect>
                                  </p:childTnLst>
                                </p:cTn>
                              </p:par>
                              <p:par>
                                <p:cTn id="116" presetID="53" presetClass="entr" presetSubtype="16" fill="hold" grpId="0" nodeType="withEffect">
                                  <p:stCondLst>
                                    <p:cond delay="200"/>
                                  </p:stCondLst>
                                  <p:childTnLst>
                                    <p:set>
                                      <p:cBhvr>
                                        <p:cTn id="117" dur="1" fill="hold">
                                          <p:stCondLst>
                                            <p:cond delay="0"/>
                                          </p:stCondLst>
                                        </p:cTn>
                                        <p:tgtEl>
                                          <p:spTgt spid="48"/>
                                        </p:tgtEl>
                                        <p:attrNameLst>
                                          <p:attrName>style.visibility</p:attrName>
                                        </p:attrNameLst>
                                      </p:cBhvr>
                                      <p:to>
                                        <p:strVal val="visible"/>
                                      </p:to>
                                    </p:set>
                                    <p:anim calcmode="lin" valueType="num">
                                      <p:cBhvr>
                                        <p:cTn id="118" dur="500" fill="hold"/>
                                        <p:tgtEl>
                                          <p:spTgt spid="48"/>
                                        </p:tgtEl>
                                        <p:attrNameLst>
                                          <p:attrName>ppt_w</p:attrName>
                                        </p:attrNameLst>
                                      </p:cBhvr>
                                      <p:tavLst>
                                        <p:tav tm="0">
                                          <p:val>
                                            <p:fltVal val="0"/>
                                          </p:val>
                                        </p:tav>
                                        <p:tav tm="100000">
                                          <p:val>
                                            <p:strVal val="#ppt_w"/>
                                          </p:val>
                                        </p:tav>
                                      </p:tavLst>
                                    </p:anim>
                                    <p:anim calcmode="lin" valueType="num">
                                      <p:cBhvr>
                                        <p:cTn id="119" dur="500" fill="hold"/>
                                        <p:tgtEl>
                                          <p:spTgt spid="48"/>
                                        </p:tgtEl>
                                        <p:attrNameLst>
                                          <p:attrName>ppt_h</p:attrName>
                                        </p:attrNameLst>
                                      </p:cBhvr>
                                      <p:tavLst>
                                        <p:tav tm="0">
                                          <p:val>
                                            <p:fltVal val="0"/>
                                          </p:val>
                                        </p:tav>
                                        <p:tav tm="100000">
                                          <p:val>
                                            <p:strVal val="#ppt_h"/>
                                          </p:val>
                                        </p:tav>
                                      </p:tavLst>
                                    </p:anim>
                                    <p:animEffect transition="in" filter="fade">
                                      <p:cBhvr>
                                        <p:cTn id="120" dur="500"/>
                                        <p:tgtEl>
                                          <p:spTgt spid="48"/>
                                        </p:tgtEl>
                                      </p:cBhvr>
                                    </p:animEffect>
                                  </p:childTnLst>
                                </p:cTn>
                              </p:par>
                              <p:par>
                                <p:cTn id="121" presetID="53" presetClass="entr" presetSubtype="16" fill="hold" grpId="0" nodeType="withEffect">
                                  <p:stCondLst>
                                    <p:cond delay="200"/>
                                  </p:stCondLst>
                                  <p:childTnLst>
                                    <p:set>
                                      <p:cBhvr>
                                        <p:cTn id="122" dur="1" fill="hold">
                                          <p:stCondLst>
                                            <p:cond delay="0"/>
                                          </p:stCondLst>
                                        </p:cTn>
                                        <p:tgtEl>
                                          <p:spTgt spid="49"/>
                                        </p:tgtEl>
                                        <p:attrNameLst>
                                          <p:attrName>style.visibility</p:attrName>
                                        </p:attrNameLst>
                                      </p:cBhvr>
                                      <p:to>
                                        <p:strVal val="visible"/>
                                      </p:to>
                                    </p:set>
                                    <p:anim calcmode="lin" valueType="num">
                                      <p:cBhvr>
                                        <p:cTn id="123" dur="500" fill="hold"/>
                                        <p:tgtEl>
                                          <p:spTgt spid="49"/>
                                        </p:tgtEl>
                                        <p:attrNameLst>
                                          <p:attrName>ppt_w</p:attrName>
                                        </p:attrNameLst>
                                      </p:cBhvr>
                                      <p:tavLst>
                                        <p:tav tm="0">
                                          <p:val>
                                            <p:fltVal val="0"/>
                                          </p:val>
                                        </p:tav>
                                        <p:tav tm="100000">
                                          <p:val>
                                            <p:strVal val="#ppt_w"/>
                                          </p:val>
                                        </p:tav>
                                      </p:tavLst>
                                    </p:anim>
                                    <p:anim calcmode="lin" valueType="num">
                                      <p:cBhvr>
                                        <p:cTn id="124" dur="500" fill="hold"/>
                                        <p:tgtEl>
                                          <p:spTgt spid="49"/>
                                        </p:tgtEl>
                                        <p:attrNameLst>
                                          <p:attrName>ppt_h</p:attrName>
                                        </p:attrNameLst>
                                      </p:cBhvr>
                                      <p:tavLst>
                                        <p:tav tm="0">
                                          <p:val>
                                            <p:fltVal val="0"/>
                                          </p:val>
                                        </p:tav>
                                        <p:tav tm="100000">
                                          <p:val>
                                            <p:strVal val="#ppt_h"/>
                                          </p:val>
                                        </p:tav>
                                      </p:tavLst>
                                    </p:anim>
                                    <p:animEffect transition="in" filter="fade">
                                      <p:cBhvr>
                                        <p:cTn id="1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7"/>
          <p:cNvGrpSpPr>
            <a:grpSpLocks/>
          </p:cNvGrpSpPr>
          <p:nvPr/>
        </p:nvGrpSpPr>
        <p:grpSpPr bwMode="auto">
          <a:xfrm>
            <a:off x="611083" y="7762861"/>
            <a:ext cx="1690393" cy="1050601"/>
            <a:chOff x="0" y="0"/>
            <a:chExt cx="1690933" cy="1050708"/>
          </a:xfrm>
        </p:grpSpPr>
        <p:sp>
          <p:nvSpPr>
            <p:cNvPr id="7" name="矩形 18"/>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algn="ctr" defTabSz="914126" fontAlgn="base">
                <a:spcBef>
                  <a:spcPct val="0"/>
                </a:spcBef>
                <a:spcAft>
                  <a:spcPct val="0"/>
                </a:spcAft>
              </a:pPr>
              <a:r>
                <a:rPr lang="en-US" altLang="zh-CN" sz="1600">
                  <a:solidFill>
                    <a:srgbClr val="FFFFFF"/>
                  </a:solidFill>
                  <a:latin typeface="微软雅黑" pitchFamily="34" charset="-122"/>
                  <a:ea typeface="微软雅黑" pitchFamily="34" charset="-122"/>
                  <a:cs typeface="宋体" pitchFamily="2" charset="-122"/>
                </a:rPr>
                <a:t>add name</a:t>
              </a:r>
              <a:endParaRPr lang="zh-CN" altLang="zh-CN">
                <a:latin typeface="Arial" pitchFamily="34" charset="0"/>
                <a:ea typeface="宋体" pitchFamily="2" charset="-122"/>
                <a:cs typeface="宋体" pitchFamily="2" charset="-122"/>
              </a:endParaRPr>
            </a:p>
          </p:txBody>
        </p:sp>
        <p:sp>
          <p:nvSpPr>
            <p:cNvPr id="8" name="矩形 20"/>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 Please add text here</a:t>
              </a:r>
              <a:endParaRPr lang="zh-CN" altLang="zh-CN" sz="1100">
                <a:solidFill>
                  <a:srgbClr val="282828"/>
                </a:solidFill>
                <a:latin typeface="微软雅黑" pitchFamily="34" charset="-122"/>
                <a:ea typeface="微软雅黑" pitchFamily="34" charset="-122"/>
                <a:cs typeface="宋体" pitchFamily="2" charset="-122"/>
              </a:endParaRPr>
            </a:p>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a:t>
              </a:r>
              <a:endParaRPr lang="zh-CN" altLang="zh-CN" sz="1100">
                <a:solidFill>
                  <a:srgbClr val="282828"/>
                </a:solidFill>
                <a:latin typeface="微软雅黑" pitchFamily="34" charset="-122"/>
                <a:ea typeface="微软雅黑" pitchFamily="34" charset="-122"/>
                <a:cs typeface="宋体" pitchFamily="2" charset="-122"/>
              </a:endParaRPr>
            </a:p>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a:t>
              </a:r>
              <a:endParaRPr lang="zh-CN" altLang="zh-CN">
                <a:latin typeface="Arial" pitchFamily="34" charset="0"/>
                <a:ea typeface="宋体" pitchFamily="2" charset="-122"/>
                <a:cs typeface="宋体" pitchFamily="2" charset="-122"/>
              </a:endParaRPr>
            </a:p>
          </p:txBody>
        </p:sp>
      </p:grpSp>
      <p:grpSp>
        <p:nvGrpSpPr>
          <p:cNvPr id="13" name="Group 14"/>
          <p:cNvGrpSpPr>
            <a:grpSpLocks/>
          </p:cNvGrpSpPr>
          <p:nvPr/>
        </p:nvGrpSpPr>
        <p:grpSpPr bwMode="auto">
          <a:xfrm>
            <a:off x="2690346" y="7762861"/>
            <a:ext cx="1690393" cy="1050601"/>
            <a:chOff x="0" y="0"/>
            <a:chExt cx="1690933" cy="1050708"/>
          </a:xfrm>
        </p:grpSpPr>
        <p:sp>
          <p:nvSpPr>
            <p:cNvPr id="14" name="矩形 27"/>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algn="ctr" defTabSz="914126" fontAlgn="base">
                <a:spcBef>
                  <a:spcPct val="0"/>
                </a:spcBef>
                <a:spcAft>
                  <a:spcPct val="0"/>
                </a:spcAft>
              </a:pPr>
              <a:r>
                <a:rPr lang="en-US" altLang="zh-CN" sz="1600">
                  <a:solidFill>
                    <a:srgbClr val="FFFFFF"/>
                  </a:solidFill>
                  <a:latin typeface="微软雅黑" pitchFamily="34" charset="-122"/>
                  <a:ea typeface="微软雅黑" pitchFamily="34" charset="-122"/>
                  <a:cs typeface="宋体" pitchFamily="2" charset="-122"/>
                </a:rPr>
                <a:t>add name</a:t>
              </a:r>
              <a:endParaRPr lang="zh-CN" altLang="zh-CN">
                <a:latin typeface="Arial" pitchFamily="34" charset="0"/>
                <a:ea typeface="宋体" pitchFamily="2" charset="-122"/>
                <a:cs typeface="宋体" pitchFamily="2" charset="-122"/>
              </a:endParaRPr>
            </a:p>
          </p:txBody>
        </p:sp>
        <p:sp>
          <p:nvSpPr>
            <p:cNvPr id="15" name="矩形 28"/>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 Please add text here</a:t>
              </a:r>
              <a:endParaRPr lang="zh-CN" altLang="zh-CN" sz="1100">
                <a:solidFill>
                  <a:srgbClr val="282828"/>
                </a:solidFill>
                <a:latin typeface="微软雅黑" pitchFamily="34" charset="-122"/>
                <a:ea typeface="微软雅黑" pitchFamily="34" charset="-122"/>
                <a:cs typeface="宋体" pitchFamily="2" charset="-122"/>
              </a:endParaRPr>
            </a:p>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a:t>
              </a:r>
              <a:endParaRPr lang="zh-CN" altLang="zh-CN" sz="1100">
                <a:solidFill>
                  <a:srgbClr val="282828"/>
                </a:solidFill>
                <a:latin typeface="微软雅黑" pitchFamily="34" charset="-122"/>
                <a:ea typeface="微软雅黑" pitchFamily="34" charset="-122"/>
                <a:cs typeface="宋体" pitchFamily="2" charset="-122"/>
              </a:endParaRPr>
            </a:p>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a:t>
              </a:r>
              <a:endParaRPr lang="zh-CN" altLang="zh-CN">
                <a:latin typeface="Arial" pitchFamily="34" charset="0"/>
                <a:ea typeface="宋体" pitchFamily="2" charset="-122"/>
                <a:cs typeface="宋体" pitchFamily="2" charset="-122"/>
              </a:endParaRPr>
            </a:p>
          </p:txBody>
        </p:sp>
      </p:grpSp>
      <p:grpSp>
        <p:nvGrpSpPr>
          <p:cNvPr id="20" name="Group 21"/>
          <p:cNvGrpSpPr>
            <a:grpSpLocks/>
          </p:cNvGrpSpPr>
          <p:nvPr/>
        </p:nvGrpSpPr>
        <p:grpSpPr bwMode="auto">
          <a:xfrm>
            <a:off x="4768023" y="7762861"/>
            <a:ext cx="1691981" cy="1050601"/>
            <a:chOff x="0" y="0"/>
            <a:chExt cx="1690933" cy="1050708"/>
          </a:xfrm>
        </p:grpSpPr>
        <p:sp>
          <p:nvSpPr>
            <p:cNvPr id="21" name="矩形 33"/>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algn="ctr" defTabSz="914126" fontAlgn="base">
                <a:spcBef>
                  <a:spcPct val="0"/>
                </a:spcBef>
                <a:spcAft>
                  <a:spcPct val="0"/>
                </a:spcAft>
              </a:pPr>
              <a:r>
                <a:rPr lang="en-US" altLang="zh-CN" sz="1600">
                  <a:solidFill>
                    <a:srgbClr val="FFFFFF"/>
                  </a:solidFill>
                  <a:latin typeface="微软雅黑" pitchFamily="34" charset="-122"/>
                  <a:ea typeface="微软雅黑" pitchFamily="34" charset="-122"/>
                  <a:cs typeface="宋体" pitchFamily="2" charset="-122"/>
                </a:rPr>
                <a:t>add name</a:t>
              </a:r>
              <a:endParaRPr lang="zh-CN" altLang="zh-CN">
                <a:latin typeface="Arial" pitchFamily="34" charset="0"/>
                <a:ea typeface="宋体" pitchFamily="2" charset="-122"/>
                <a:cs typeface="宋体" pitchFamily="2" charset="-122"/>
              </a:endParaRPr>
            </a:p>
          </p:txBody>
        </p:sp>
        <p:sp>
          <p:nvSpPr>
            <p:cNvPr id="22" name="矩形 34"/>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 Please add text here</a:t>
              </a:r>
              <a:endParaRPr lang="zh-CN" altLang="zh-CN" sz="1100">
                <a:solidFill>
                  <a:srgbClr val="282828"/>
                </a:solidFill>
                <a:latin typeface="微软雅黑" pitchFamily="34" charset="-122"/>
                <a:ea typeface="微软雅黑" pitchFamily="34" charset="-122"/>
                <a:cs typeface="宋体" pitchFamily="2" charset="-122"/>
              </a:endParaRPr>
            </a:p>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a:t>
              </a:r>
              <a:endParaRPr lang="zh-CN" altLang="zh-CN" sz="1100">
                <a:solidFill>
                  <a:srgbClr val="282828"/>
                </a:solidFill>
                <a:latin typeface="微软雅黑" pitchFamily="34" charset="-122"/>
                <a:ea typeface="微软雅黑" pitchFamily="34" charset="-122"/>
                <a:cs typeface="宋体" pitchFamily="2" charset="-122"/>
              </a:endParaRPr>
            </a:p>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a:t>
              </a:r>
              <a:endParaRPr lang="zh-CN" altLang="zh-CN">
                <a:latin typeface="Arial" pitchFamily="34" charset="0"/>
                <a:ea typeface="宋体" pitchFamily="2" charset="-122"/>
                <a:cs typeface="宋体" pitchFamily="2" charset="-122"/>
              </a:endParaRPr>
            </a:p>
          </p:txBody>
        </p:sp>
      </p:grpSp>
      <p:grpSp>
        <p:nvGrpSpPr>
          <p:cNvPr id="27" name="Group 28"/>
          <p:cNvGrpSpPr>
            <a:grpSpLocks/>
          </p:cNvGrpSpPr>
          <p:nvPr/>
        </p:nvGrpSpPr>
        <p:grpSpPr bwMode="auto">
          <a:xfrm>
            <a:off x="6847286" y="7762861"/>
            <a:ext cx="1691981" cy="1050601"/>
            <a:chOff x="0" y="0"/>
            <a:chExt cx="1690933" cy="1050708"/>
          </a:xfrm>
        </p:grpSpPr>
        <p:sp>
          <p:nvSpPr>
            <p:cNvPr id="28" name="矩形 39"/>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algn="ctr" defTabSz="914126" fontAlgn="base">
                <a:spcBef>
                  <a:spcPct val="0"/>
                </a:spcBef>
                <a:spcAft>
                  <a:spcPct val="0"/>
                </a:spcAft>
              </a:pPr>
              <a:r>
                <a:rPr lang="en-US" altLang="zh-CN" sz="1600">
                  <a:solidFill>
                    <a:srgbClr val="FFFFFF"/>
                  </a:solidFill>
                  <a:latin typeface="微软雅黑" pitchFamily="34" charset="-122"/>
                  <a:ea typeface="微软雅黑" pitchFamily="34" charset="-122"/>
                  <a:cs typeface="宋体" pitchFamily="2" charset="-122"/>
                </a:rPr>
                <a:t>add name</a:t>
              </a:r>
              <a:endParaRPr lang="zh-CN" altLang="zh-CN">
                <a:latin typeface="Arial" pitchFamily="34" charset="0"/>
                <a:ea typeface="宋体" pitchFamily="2" charset="-122"/>
                <a:cs typeface="宋体" pitchFamily="2" charset="-122"/>
              </a:endParaRPr>
            </a:p>
          </p:txBody>
        </p:sp>
        <p:sp>
          <p:nvSpPr>
            <p:cNvPr id="29" name="矩形 40"/>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 Please add text here</a:t>
              </a:r>
              <a:endParaRPr lang="zh-CN" altLang="zh-CN" sz="1100">
                <a:solidFill>
                  <a:srgbClr val="282828"/>
                </a:solidFill>
                <a:latin typeface="微软雅黑" pitchFamily="34" charset="-122"/>
                <a:ea typeface="微软雅黑" pitchFamily="34" charset="-122"/>
                <a:cs typeface="宋体" pitchFamily="2" charset="-122"/>
              </a:endParaRPr>
            </a:p>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a:t>
              </a:r>
              <a:endParaRPr lang="zh-CN" altLang="zh-CN" sz="1100">
                <a:solidFill>
                  <a:srgbClr val="282828"/>
                </a:solidFill>
                <a:latin typeface="微软雅黑" pitchFamily="34" charset="-122"/>
                <a:ea typeface="微软雅黑" pitchFamily="34" charset="-122"/>
                <a:cs typeface="宋体" pitchFamily="2" charset="-122"/>
              </a:endParaRPr>
            </a:p>
            <a:p>
              <a:pPr algn="ctr" defTabSz="914126" fontAlgn="base">
                <a:spcBef>
                  <a:spcPct val="0"/>
                </a:spcBef>
                <a:spcAft>
                  <a:spcPct val="0"/>
                </a:spcAft>
              </a:pPr>
              <a:r>
                <a:rPr lang="en-US" altLang="zh-CN" sz="1100">
                  <a:solidFill>
                    <a:srgbClr val="282828"/>
                  </a:solidFill>
                  <a:latin typeface="微软雅黑" pitchFamily="34" charset="-122"/>
                  <a:ea typeface="微软雅黑" pitchFamily="34" charset="-122"/>
                  <a:cs typeface="宋体" pitchFamily="2" charset="-122"/>
                </a:rPr>
                <a:t>Please add text here</a:t>
              </a:r>
              <a:endParaRPr lang="zh-CN" altLang="zh-CN">
                <a:latin typeface="Arial" pitchFamily="34" charset="0"/>
                <a:ea typeface="宋体" pitchFamily="2" charset="-122"/>
                <a:cs typeface="宋体" pitchFamily="2" charset="-122"/>
              </a:endParaRPr>
            </a:p>
          </p:txBody>
        </p:sp>
      </p:grpSp>
      <p:sp>
        <p:nvSpPr>
          <p:cNvPr id="42" name="TextBox 41"/>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b="1" dirty="0" smtClean="0">
                <a:solidFill>
                  <a:schemeClr val="bg1"/>
                </a:solidFill>
                <a:latin typeface="+mn-ea"/>
              </a:rPr>
              <a:t>逻辑模型</a:t>
            </a:r>
            <a:endParaRPr lang="zh-CN" altLang="en-US" sz="1800" b="1" dirty="0">
              <a:solidFill>
                <a:schemeClr val="bg1"/>
              </a:solidFill>
              <a:latin typeface="+mn-ea"/>
            </a:endParaRPr>
          </a:p>
        </p:txBody>
      </p:sp>
      <p:sp>
        <p:nvSpPr>
          <p:cNvPr id="43" name="任意多边形 42"/>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44" name="TextBox 4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45" name="流程图: 摘录 4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75" name="组合 74"/>
          <p:cNvGrpSpPr/>
          <p:nvPr/>
        </p:nvGrpSpPr>
        <p:grpSpPr>
          <a:xfrm>
            <a:off x="1031650" y="2362955"/>
            <a:ext cx="3238673" cy="107987"/>
            <a:chOff x="1507396" y="1628800"/>
            <a:chExt cx="4320480" cy="144016"/>
          </a:xfrm>
        </p:grpSpPr>
        <p:cxnSp>
          <p:nvCxnSpPr>
            <p:cNvPr id="76" name="直接连接符 75"/>
            <p:cNvCxnSpPr/>
            <p:nvPr/>
          </p:nvCxnSpPr>
          <p:spPr>
            <a:xfrm>
              <a:off x="1507396" y="1700808"/>
              <a:ext cx="432048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1507396"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1987449"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467502"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2947555"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427608"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907661"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4387714"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4867767"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5347820"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5827876"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4686628" y="2362955"/>
            <a:ext cx="3238673" cy="107987"/>
            <a:chOff x="1507396" y="1628800"/>
            <a:chExt cx="4320480" cy="144016"/>
          </a:xfrm>
        </p:grpSpPr>
        <p:cxnSp>
          <p:nvCxnSpPr>
            <p:cNvPr id="88" name="直接连接符 87"/>
            <p:cNvCxnSpPr/>
            <p:nvPr/>
          </p:nvCxnSpPr>
          <p:spPr>
            <a:xfrm>
              <a:off x="1507396" y="1700808"/>
              <a:ext cx="432048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1507396"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987449"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2467502"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2947555"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427608"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3907661"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4387714"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4867767"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5347820"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827876"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9" name="TextBox 98"/>
          <p:cNvSpPr txBox="1"/>
          <p:nvPr/>
        </p:nvSpPr>
        <p:spPr>
          <a:xfrm>
            <a:off x="4128106"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10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00" name="TextBox 99"/>
          <p:cNvSpPr txBox="1"/>
          <p:nvPr/>
        </p:nvSpPr>
        <p:spPr>
          <a:xfrm>
            <a:off x="3773963"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20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01" name="TextBox 100"/>
          <p:cNvSpPr txBox="1"/>
          <p:nvPr/>
        </p:nvSpPr>
        <p:spPr>
          <a:xfrm>
            <a:off x="3414112"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30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02" name="TextBox 101"/>
          <p:cNvSpPr txBox="1"/>
          <p:nvPr/>
        </p:nvSpPr>
        <p:spPr>
          <a:xfrm>
            <a:off x="3054259"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40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14" name="TextBox 113"/>
          <p:cNvSpPr txBox="1"/>
          <p:nvPr/>
        </p:nvSpPr>
        <p:spPr>
          <a:xfrm>
            <a:off x="2694406"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50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15" name="TextBox 114"/>
          <p:cNvSpPr txBox="1"/>
          <p:nvPr/>
        </p:nvSpPr>
        <p:spPr>
          <a:xfrm>
            <a:off x="2334555"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60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16" name="TextBox 115"/>
          <p:cNvSpPr txBox="1"/>
          <p:nvPr/>
        </p:nvSpPr>
        <p:spPr>
          <a:xfrm>
            <a:off x="1974702"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70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17" name="TextBox 116"/>
          <p:cNvSpPr txBox="1"/>
          <p:nvPr/>
        </p:nvSpPr>
        <p:spPr>
          <a:xfrm>
            <a:off x="1614850"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80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18" name="TextBox 117"/>
          <p:cNvSpPr txBox="1"/>
          <p:nvPr/>
        </p:nvSpPr>
        <p:spPr>
          <a:xfrm>
            <a:off x="1254998"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90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19" name="TextBox 118"/>
          <p:cNvSpPr txBox="1"/>
          <p:nvPr/>
        </p:nvSpPr>
        <p:spPr>
          <a:xfrm>
            <a:off x="861500" y="2139144"/>
            <a:ext cx="408793" cy="253857"/>
          </a:xfrm>
          <a:prstGeom prst="rect">
            <a:avLst/>
          </a:prstGeom>
          <a:noFill/>
        </p:spPr>
        <p:txBody>
          <a:bodyPr wrap="none" lIns="68571" tIns="34285" rIns="68571" bIns="34285" rtlCol="0">
            <a:spAutoFit/>
          </a:bodyPr>
          <a:lstStyle/>
          <a:p>
            <a:r>
              <a:rPr lang="en-US" altLang="zh-CN" sz="1200" dirty="0">
                <a:solidFill>
                  <a:schemeClr val="tx1">
                    <a:lumMod val="65000"/>
                    <a:lumOff val="35000"/>
                  </a:schemeClr>
                </a:solidFill>
                <a:latin typeface="微软雅黑" pitchFamily="34" charset="-122"/>
                <a:ea typeface="微软雅黑" pitchFamily="34" charset="-122"/>
              </a:rPr>
              <a:t>100</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20" name="TextBox 119"/>
          <p:cNvSpPr txBox="1"/>
          <p:nvPr/>
        </p:nvSpPr>
        <p:spPr>
          <a:xfrm>
            <a:off x="4551718"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10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21" name="TextBox 120"/>
          <p:cNvSpPr txBox="1"/>
          <p:nvPr/>
        </p:nvSpPr>
        <p:spPr>
          <a:xfrm>
            <a:off x="4909975"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20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22" name="TextBox 121"/>
          <p:cNvSpPr txBox="1"/>
          <p:nvPr/>
        </p:nvSpPr>
        <p:spPr>
          <a:xfrm>
            <a:off x="5269828"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30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23" name="TextBox 122"/>
          <p:cNvSpPr txBox="1"/>
          <p:nvPr/>
        </p:nvSpPr>
        <p:spPr>
          <a:xfrm>
            <a:off x="5629680"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40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24" name="TextBox 123"/>
          <p:cNvSpPr txBox="1"/>
          <p:nvPr/>
        </p:nvSpPr>
        <p:spPr>
          <a:xfrm>
            <a:off x="5989532"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50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25" name="TextBox 124"/>
          <p:cNvSpPr txBox="1"/>
          <p:nvPr/>
        </p:nvSpPr>
        <p:spPr>
          <a:xfrm>
            <a:off x="6349385"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60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26" name="TextBox 125"/>
          <p:cNvSpPr txBox="1"/>
          <p:nvPr/>
        </p:nvSpPr>
        <p:spPr>
          <a:xfrm>
            <a:off x="6709237"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70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27" name="TextBox 126"/>
          <p:cNvSpPr txBox="1"/>
          <p:nvPr/>
        </p:nvSpPr>
        <p:spPr>
          <a:xfrm>
            <a:off x="7069089"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80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28" name="TextBox 127"/>
          <p:cNvSpPr txBox="1"/>
          <p:nvPr/>
        </p:nvSpPr>
        <p:spPr>
          <a:xfrm>
            <a:off x="7428942"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90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29" name="TextBox 128"/>
          <p:cNvSpPr txBox="1"/>
          <p:nvPr/>
        </p:nvSpPr>
        <p:spPr>
          <a:xfrm>
            <a:off x="7755151" y="2139144"/>
            <a:ext cx="408793"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itchFamily="34" charset="-122"/>
                <a:ea typeface="微软雅黑" pitchFamily="34" charset="-122"/>
              </a:rPr>
              <a:t>100</a:t>
            </a:r>
            <a:endParaRPr lang="zh-CN" altLang="en-US" sz="1200">
              <a:solidFill>
                <a:schemeClr val="tx1">
                  <a:lumMod val="65000"/>
                  <a:lumOff val="35000"/>
                </a:schemeClr>
              </a:solidFill>
              <a:latin typeface="微软雅黑" pitchFamily="34" charset="-122"/>
              <a:ea typeface="微软雅黑" pitchFamily="34" charset="-122"/>
            </a:endParaRPr>
          </a:p>
        </p:txBody>
      </p:sp>
      <p:sp>
        <p:nvSpPr>
          <p:cNvPr id="130" name="五边形 129"/>
          <p:cNvSpPr/>
          <p:nvPr/>
        </p:nvSpPr>
        <p:spPr>
          <a:xfrm flipH="1">
            <a:off x="1887858" y="2769444"/>
            <a:ext cx="2382464"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31" name="五边形 130"/>
          <p:cNvSpPr/>
          <p:nvPr/>
        </p:nvSpPr>
        <p:spPr>
          <a:xfrm flipH="1">
            <a:off x="2805111" y="3183394"/>
            <a:ext cx="1465211"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32" name="五边形 131"/>
          <p:cNvSpPr/>
          <p:nvPr/>
        </p:nvSpPr>
        <p:spPr>
          <a:xfrm flipH="1">
            <a:off x="2247711" y="3597344"/>
            <a:ext cx="2022611"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33" name="五边形 132"/>
          <p:cNvSpPr/>
          <p:nvPr/>
        </p:nvSpPr>
        <p:spPr>
          <a:xfrm flipH="1">
            <a:off x="1054927" y="4011294"/>
            <a:ext cx="3215396"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34" name="五边形 133"/>
          <p:cNvSpPr/>
          <p:nvPr/>
        </p:nvSpPr>
        <p:spPr>
          <a:xfrm flipH="1">
            <a:off x="1614850" y="4425244"/>
            <a:ext cx="2655473"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35" name="TextBox 134"/>
          <p:cNvSpPr txBox="1"/>
          <p:nvPr/>
        </p:nvSpPr>
        <p:spPr>
          <a:xfrm>
            <a:off x="1148721" y="2767061"/>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itchFamily="34" charset="-122"/>
                <a:ea typeface="微软雅黑" pitchFamily="34" charset="-122"/>
              </a:rPr>
              <a:t>输入文字</a:t>
            </a:r>
          </a:p>
        </p:txBody>
      </p:sp>
      <p:sp>
        <p:nvSpPr>
          <p:cNvPr id="136" name="TextBox 135"/>
          <p:cNvSpPr txBox="1"/>
          <p:nvPr/>
        </p:nvSpPr>
        <p:spPr>
          <a:xfrm>
            <a:off x="2048059" y="3181480"/>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itchFamily="34" charset="-122"/>
                <a:ea typeface="微软雅黑" pitchFamily="34" charset="-122"/>
              </a:rPr>
              <a:t>输入文字</a:t>
            </a:r>
          </a:p>
        </p:txBody>
      </p:sp>
      <p:sp>
        <p:nvSpPr>
          <p:cNvPr id="137" name="TextBox 136"/>
          <p:cNvSpPr txBox="1"/>
          <p:nvPr/>
        </p:nvSpPr>
        <p:spPr>
          <a:xfrm>
            <a:off x="1511599" y="3595138"/>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itchFamily="34" charset="-122"/>
                <a:ea typeface="微软雅黑" pitchFamily="34" charset="-122"/>
              </a:rPr>
              <a:t>输入文字</a:t>
            </a:r>
          </a:p>
        </p:txBody>
      </p:sp>
      <p:sp>
        <p:nvSpPr>
          <p:cNvPr id="138" name="TextBox 137"/>
          <p:cNvSpPr txBox="1"/>
          <p:nvPr/>
        </p:nvSpPr>
        <p:spPr>
          <a:xfrm>
            <a:off x="361725" y="4002829"/>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itchFamily="34" charset="-122"/>
                <a:ea typeface="微软雅黑" pitchFamily="34" charset="-122"/>
              </a:rPr>
              <a:t>输入文字</a:t>
            </a:r>
          </a:p>
        </p:txBody>
      </p:sp>
      <p:sp>
        <p:nvSpPr>
          <p:cNvPr id="139" name="TextBox 138"/>
          <p:cNvSpPr txBox="1"/>
          <p:nvPr/>
        </p:nvSpPr>
        <p:spPr>
          <a:xfrm>
            <a:off x="925202" y="4422861"/>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itchFamily="34" charset="-122"/>
                <a:ea typeface="微软雅黑" pitchFamily="34" charset="-122"/>
              </a:rPr>
              <a:t>输入文字</a:t>
            </a:r>
          </a:p>
        </p:txBody>
      </p:sp>
      <p:sp>
        <p:nvSpPr>
          <p:cNvPr id="140" name="五边形 139"/>
          <p:cNvSpPr/>
          <p:nvPr/>
        </p:nvSpPr>
        <p:spPr>
          <a:xfrm>
            <a:off x="4686627" y="2769444"/>
            <a:ext cx="1216061"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41" name="五边形 140"/>
          <p:cNvSpPr/>
          <p:nvPr/>
        </p:nvSpPr>
        <p:spPr>
          <a:xfrm>
            <a:off x="4686628" y="3183394"/>
            <a:ext cx="2295618"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42" name="五边形 141"/>
          <p:cNvSpPr/>
          <p:nvPr/>
        </p:nvSpPr>
        <p:spPr>
          <a:xfrm>
            <a:off x="4686627" y="3597344"/>
            <a:ext cx="1439410"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43" name="五边形 142"/>
          <p:cNvSpPr/>
          <p:nvPr/>
        </p:nvSpPr>
        <p:spPr>
          <a:xfrm>
            <a:off x="4686627" y="4011294"/>
            <a:ext cx="3068523"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44" name="五边形 143"/>
          <p:cNvSpPr/>
          <p:nvPr/>
        </p:nvSpPr>
        <p:spPr>
          <a:xfrm>
            <a:off x="4686627" y="4425244"/>
            <a:ext cx="2518967"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itchFamily="34" charset="-122"/>
              <a:ea typeface="微软雅黑" pitchFamily="34" charset="-122"/>
            </a:endParaRPr>
          </a:p>
        </p:txBody>
      </p:sp>
      <p:sp>
        <p:nvSpPr>
          <p:cNvPr id="145" name="TextBox 144"/>
          <p:cNvSpPr txBox="1"/>
          <p:nvPr/>
        </p:nvSpPr>
        <p:spPr>
          <a:xfrm>
            <a:off x="5949031" y="2767061"/>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itchFamily="34" charset="-122"/>
                <a:ea typeface="微软雅黑" pitchFamily="34" charset="-122"/>
              </a:rPr>
              <a:t>输入文字</a:t>
            </a:r>
          </a:p>
        </p:txBody>
      </p:sp>
      <p:sp>
        <p:nvSpPr>
          <p:cNvPr id="146" name="TextBox 145"/>
          <p:cNvSpPr txBox="1"/>
          <p:nvPr/>
        </p:nvSpPr>
        <p:spPr>
          <a:xfrm>
            <a:off x="7039667" y="3189946"/>
            <a:ext cx="702738" cy="238517"/>
          </a:xfrm>
          <a:prstGeom prst="rect">
            <a:avLst/>
          </a:prstGeom>
          <a:noFill/>
        </p:spPr>
        <p:txBody>
          <a:bodyPr wrap="none" lIns="68571" tIns="34285" rIns="68571" bIns="34285" rtlCol="0">
            <a:spAutoFit/>
          </a:bodyPr>
          <a:lstStyle/>
          <a:p>
            <a:r>
              <a:rPr lang="zh-CN" altLang="en-US" sz="1100" dirty="0" smtClean="0">
                <a:solidFill>
                  <a:schemeClr val="tx1">
                    <a:lumMod val="65000"/>
                    <a:lumOff val="35000"/>
                  </a:schemeClr>
                </a:solidFill>
                <a:latin typeface="微软雅黑" pitchFamily="34" charset="-122"/>
                <a:ea typeface="微软雅黑" pitchFamily="34" charset="-122"/>
              </a:rPr>
              <a:t>输入文字</a:t>
            </a:r>
            <a:endParaRPr lang="zh-CN" altLang="en-US" sz="1100" dirty="0">
              <a:solidFill>
                <a:schemeClr val="tx1">
                  <a:lumMod val="65000"/>
                  <a:lumOff val="35000"/>
                </a:schemeClr>
              </a:solidFill>
              <a:latin typeface="微软雅黑" pitchFamily="34" charset="-122"/>
              <a:ea typeface="微软雅黑" pitchFamily="34" charset="-122"/>
            </a:endParaRPr>
          </a:p>
        </p:txBody>
      </p:sp>
      <p:sp>
        <p:nvSpPr>
          <p:cNvPr id="147" name="TextBox 146"/>
          <p:cNvSpPr txBox="1"/>
          <p:nvPr/>
        </p:nvSpPr>
        <p:spPr>
          <a:xfrm>
            <a:off x="6159096" y="3595138"/>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itchFamily="34" charset="-122"/>
                <a:ea typeface="微软雅黑" pitchFamily="34" charset="-122"/>
              </a:rPr>
              <a:t>输入文字</a:t>
            </a:r>
          </a:p>
        </p:txBody>
      </p:sp>
      <p:sp>
        <p:nvSpPr>
          <p:cNvPr id="148" name="TextBox 147"/>
          <p:cNvSpPr txBox="1"/>
          <p:nvPr/>
        </p:nvSpPr>
        <p:spPr>
          <a:xfrm>
            <a:off x="7738227" y="4002829"/>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itchFamily="34" charset="-122"/>
                <a:ea typeface="微软雅黑" pitchFamily="34" charset="-122"/>
              </a:rPr>
              <a:t>输入文字</a:t>
            </a:r>
          </a:p>
        </p:txBody>
      </p:sp>
      <p:sp>
        <p:nvSpPr>
          <p:cNvPr id="149" name="TextBox 148"/>
          <p:cNvSpPr txBox="1"/>
          <p:nvPr/>
        </p:nvSpPr>
        <p:spPr>
          <a:xfrm>
            <a:off x="7243767" y="4422861"/>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itchFamily="34" charset="-122"/>
                <a:ea typeface="微软雅黑" pitchFamily="34" charset="-122"/>
              </a:rPr>
              <a:t>输入文字</a:t>
            </a:r>
          </a:p>
        </p:txBody>
      </p:sp>
      <p:sp>
        <p:nvSpPr>
          <p:cNvPr id="150" name="TextBox 149"/>
          <p:cNvSpPr txBox="1"/>
          <p:nvPr/>
        </p:nvSpPr>
        <p:spPr>
          <a:xfrm>
            <a:off x="4341369" y="2740909"/>
            <a:ext cx="274212"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itchFamily="34" charset="-122"/>
                <a:ea typeface="微软雅黑" pitchFamily="34" charset="-122"/>
              </a:rPr>
              <a:t>A</a:t>
            </a:r>
            <a:endParaRPr lang="zh-CN" altLang="en-US" sz="1500">
              <a:solidFill>
                <a:schemeClr val="tx1">
                  <a:lumMod val="65000"/>
                  <a:lumOff val="35000"/>
                </a:schemeClr>
              </a:solidFill>
              <a:latin typeface="微软雅黑" pitchFamily="34" charset="-122"/>
              <a:ea typeface="微软雅黑" pitchFamily="34" charset="-122"/>
            </a:endParaRPr>
          </a:p>
        </p:txBody>
      </p:sp>
      <p:sp>
        <p:nvSpPr>
          <p:cNvPr id="151" name="TextBox 150"/>
          <p:cNvSpPr txBox="1"/>
          <p:nvPr/>
        </p:nvSpPr>
        <p:spPr>
          <a:xfrm>
            <a:off x="4341369" y="3154859"/>
            <a:ext cx="258590"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itchFamily="34" charset="-122"/>
                <a:ea typeface="微软雅黑" pitchFamily="34" charset="-122"/>
              </a:rPr>
              <a:t>B</a:t>
            </a:r>
            <a:endParaRPr lang="zh-CN" altLang="en-US" sz="1500">
              <a:solidFill>
                <a:schemeClr val="tx1">
                  <a:lumMod val="65000"/>
                  <a:lumOff val="35000"/>
                </a:schemeClr>
              </a:solidFill>
              <a:latin typeface="微软雅黑" pitchFamily="34" charset="-122"/>
              <a:ea typeface="微软雅黑" pitchFamily="34" charset="-122"/>
            </a:endParaRPr>
          </a:p>
        </p:txBody>
      </p:sp>
      <p:sp>
        <p:nvSpPr>
          <p:cNvPr id="152" name="TextBox 151"/>
          <p:cNvSpPr txBox="1"/>
          <p:nvPr/>
        </p:nvSpPr>
        <p:spPr>
          <a:xfrm>
            <a:off x="4341369" y="3568809"/>
            <a:ext cx="267002"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itchFamily="34" charset="-122"/>
                <a:ea typeface="微软雅黑" pitchFamily="34" charset="-122"/>
              </a:rPr>
              <a:t>C</a:t>
            </a:r>
            <a:endParaRPr lang="zh-CN" altLang="en-US" sz="1500">
              <a:solidFill>
                <a:schemeClr val="tx1">
                  <a:lumMod val="65000"/>
                  <a:lumOff val="35000"/>
                </a:schemeClr>
              </a:solidFill>
              <a:latin typeface="微软雅黑" pitchFamily="34" charset="-122"/>
              <a:ea typeface="微软雅黑" pitchFamily="34" charset="-122"/>
            </a:endParaRPr>
          </a:p>
        </p:txBody>
      </p:sp>
      <p:sp>
        <p:nvSpPr>
          <p:cNvPr id="153" name="TextBox 152"/>
          <p:cNvSpPr txBox="1"/>
          <p:nvPr/>
        </p:nvSpPr>
        <p:spPr>
          <a:xfrm>
            <a:off x="4341369" y="3982759"/>
            <a:ext cx="285026"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itchFamily="34" charset="-122"/>
                <a:ea typeface="微软雅黑" pitchFamily="34" charset="-122"/>
              </a:rPr>
              <a:t>D</a:t>
            </a:r>
            <a:endParaRPr lang="zh-CN" altLang="en-US" sz="1500">
              <a:solidFill>
                <a:schemeClr val="tx1">
                  <a:lumMod val="65000"/>
                  <a:lumOff val="35000"/>
                </a:schemeClr>
              </a:solidFill>
              <a:latin typeface="微软雅黑" pitchFamily="34" charset="-122"/>
              <a:ea typeface="微软雅黑" pitchFamily="34" charset="-122"/>
            </a:endParaRPr>
          </a:p>
        </p:txBody>
      </p:sp>
      <p:sp>
        <p:nvSpPr>
          <p:cNvPr id="154" name="TextBox 153"/>
          <p:cNvSpPr txBox="1"/>
          <p:nvPr/>
        </p:nvSpPr>
        <p:spPr>
          <a:xfrm>
            <a:off x="4341369" y="4396709"/>
            <a:ext cx="244170"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itchFamily="34" charset="-122"/>
                <a:ea typeface="微软雅黑" pitchFamily="34" charset="-122"/>
              </a:rPr>
              <a:t>E</a:t>
            </a:r>
            <a:endParaRPr lang="zh-CN" altLang="en-US" sz="1500">
              <a:solidFill>
                <a:schemeClr val="tx1">
                  <a:lumMod val="65000"/>
                  <a:lumOff val="35000"/>
                </a:schemeClr>
              </a:solidFill>
              <a:latin typeface="微软雅黑" pitchFamily="34" charset="-122"/>
              <a:ea typeface="微软雅黑" pitchFamily="34" charset="-122"/>
            </a:endParaRPr>
          </a:p>
        </p:txBody>
      </p:sp>
      <p:grpSp>
        <p:nvGrpSpPr>
          <p:cNvPr id="155" name="组合 154"/>
          <p:cNvGrpSpPr/>
          <p:nvPr/>
        </p:nvGrpSpPr>
        <p:grpSpPr>
          <a:xfrm>
            <a:off x="1936759" y="922088"/>
            <a:ext cx="1205994" cy="462163"/>
            <a:chOff x="3295234" y="2676992"/>
            <a:chExt cx="2613747" cy="363230"/>
          </a:xfrm>
        </p:grpSpPr>
        <p:sp>
          <p:nvSpPr>
            <p:cNvPr id="156" name="圆角矩形 155"/>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57" name="TextBox 156"/>
            <p:cNvSpPr txBox="1"/>
            <p:nvPr/>
          </p:nvSpPr>
          <p:spPr>
            <a:xfrm>
              <a:off x="3354761" y="2677383"/>
              <a:ext cx="2554220" cy="362839"/>
            </a:xfrm>
            <a:prstGeom prst="rect">
              <a:avLst/>
            </a:prstGeom>
            <a:noFill/>
          </p:spPr>
          <p:txBody>
            <a:bodyPr wrap="none" rtlCol="0">
              <a:spAutoFit/>
            </a:bodyPr>
            <a:lstStyle/>
            <a:p>
              <a:r>
                <a:rPr lang="en-US" altLang="zh-CN" sz="2400" dirty="0" smtClean="0">
                  <a:solidFill>
                    <a:srgbClr val="005A9E"/>
                  </a:solidFill>
                  <a:latin typeface="方正大黑简体" panose="02010601030101010101" pitchFamily="2" charset="-122"/>
                  <a:ea typeface="方正大黑简体" panose="02010601030101010101" pitchFamily="2" charset="-122"/>
                </a:rPr>
                <a:t>2015</a:t>
              </a:r>
              <a:r>
                <a:rPr lang="zh-CN" altLang="en-US" sz="2400" dirty="0" smtClean="0">
                  <a:solidFill>
                    <a:srgbClr val="005A9E"/>
                  </a:solidFill>
                  <a:latin typeface="方正大黑简体" panose="02010601030101010101" pitchFamily="2" charset="-122"/>
                  <a:ea typeface="方正大黑简体" panose="02010601030101010101" pitchFamily="2" charset="-122"/>
                </a:rPr>
                <a:t>年</a:t>
              </a:r>
              <a:endParaRPr lang="zh-CN" altLang="en-US" sz="2400" dirty="0">
                <a:solidFill>
                  <a:srgbClr val="005A9E"/>
                </a:solidFill>
                <a:latin typeface="方正大黑简体" panose="02010601030101010101" pitchFamily="2" charset="-122"/>
                <a:ea typeface="方正大黑简体" panose="02010601030101010101" pitchFamily="2" charset="-122"/>
              </a:endParaRPr>
            </a:p>
          </p:txBody>
        </p:sp>
      </p:grpSp>
      <p:sp>
        <p:nvSpPr>
          <p:cNvPr id="158" name="TextBox 157"/>
          <p:cNvSpPr txBox="1"/>
          <p:nvPr/>
        </p:nvSpPr>
        <p:spPr>
          <a:xfrm>
            <a:off x="906549" y="1385395"/>
            <a:ext cx="3363774" cy="646331"/>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您的内容打在这里，或者通过复制您的文本后，在此框中选择粘贴，并选择只保留文字。您的内容打在这里</a:t>
            </a:r>
            <a:r>
              <a:rPr lang="zh-CN" altLang="en-US"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endPar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grpSp>
        <p:nvGrpSpPr>
          <p:cNvPr id="159" name="组合 158"/>
          <p:cNvGrpSpPr/>
          <p:nvPr/>
        </p:nvGrpSpPr>
        <p:grpSpPr>
          <a:xfrm>
            <a:off x="5512158" y="928755"/>
            <a:ext cx="1205994" cy="462163"/>
            <a:chOff x="3295234" y="2676992"/>
            <a:chExt cx="2613747" cy="363230"/>
          </a:xfrm>
        </p:grpSpPr>
        <p:sp>
          <p:nvSpPr>
            <p:cNvPr id="160" name="圆角矩形 159"/>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1" name="TextBox 160"/>
            <p:cNvSpPr txBox="1"/>
            <p:nvPr/>
          </p:nvSpPr>
          <p:spPr>
            <a:xfrm>
              <a:off x="3354761" y="2677383"/>
              <a:ext cx="2554220" cy="362839"/>
            </a:xfrm>
            <a:prstGeom prst="rect">
              <a:avLst/>
            </a:prstGeom>
            <a:noFill/>
          </p:spPr>
          <p:txBody>
            <a:bodyPr wrap="none" rtlCol="0">
              <a:spAutoFit/>
            </a:bodyPr>
            <a:lstStyle/>
            <a:p>
              <a:r>
                <a:rPr lang="en-US" altLang="zh-CN" sz="2400" dirty="0" smtClean="0">
                  <a:solidFill>
                    <a:schemeClr val="tx1">
                      <a:lumMod val="65000"/>
                      <a:lumOff val="35000"/>
                    </a:schemeClr>
                  </a:solidFill>
                  <a:latin typeface="方正大黑简体" panose="02010601030101010101" pitchFamily="2" charset="-122"/>
                  <a:ea typeface="方正大黑简体" panose="02010601030101010101" pitchFamily="2" charset="-122"/>
                </a:rPr>
                <a:t>2016</a:t>
              </a:r>
              <a:r>
                <a:rPr lang="zh-CN" altLang="en-US" sz="2400" dirty="0" smtClean="0">
                  <a:solidFill>
                    <a:schemeClr val="tx1">
                      <a:lumMod val="65000"/>
                      <a:lumOff val="35000"/>
                    </a:schemeClr>
                  </a:solidFill>
                  <a:latin typeface="方正大黑简体" panose="02010601030101010101" pitchFamily="2" charset="-122"/>
                  <a:ea typeface="方正大黑简体" panose="02010601030101010101" pitchFamily="2" charset="-122"/>
                </a:rPr>
                <a:t>年</a:t>
              </a:r>
              <a:endParaRPr lang="zh-CN" altLang="en-US" sz="24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grpSp>
      <p:sp>
        <p:nvSpPr>
          <p:cNvPr id="162" name="TextBox 161"/>
          <p:cNvSpPr txBox="1"/>
          <p:nvPr/>
        </p:nvSpPr>
        <p:spPr>
          <a:xfrm>
            <a:off x="4481948" y="1392062"/>
            <a:ext cx="3363774" cy="646331"/>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您的内容打在这里，或者通过复制您的文本后，在此框中选择粘贴，并选择只保留文字。您的内容打在这里</a:t>
            </a:r>
            <a:r>
              <a:rPr lang="zh-CN" altLang="en-US"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endPar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spTree>
    <p:extLst>
      <p:ext uri="{BB962C8B-B14F-4D97-AF65-F5344CB8AC3E}">
        <p14:creationId xmlns:p14="http://schemas.microsoft.com/office/powerpoint/2010/main" val="1598466458"/>
      </p:ext>
    </p:extLst>
  </p:cSld>
  <p:clrMapOvr>
    <a:masterClrMapping/>
  </p:clrMapOvr>
  <mc:AlternateContent xmlns:mc="http://schemas.openxmlformats.org/markup-compatibility/2006" xmlns:p14="http://schemas.microsoft.com/office/powerpoint/2010/main">
    <mc:Choice Requires="p14">
      <p:transition spd="slow" p14:dur="1600" advTm="0">
        <p14:prism dir="r"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0-#ppt_w/2"/>
                                          </p:val>
                                        </p:tav>
                                        <p:tav tm="100000">
                                          <p:val>
                                            <p:strVal val="#ppt_x"/>
                                          </p:val>
                                        </p:tav>
                                      </p:tavLst>
                                    </p:anim>
                                    <p:anim calcmode="lin" valueType="num">
                                      <p:cBhvr additive="base">
                                        <p:cTn id="14" dur="500" fill="hold"/>
                                        <p:tgtEl>
                                          <p:spTgt spid="4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0-#ppt_w/2"/>
                                          </p:val>
                                        </p:tav>
                                        <p:tav tm="100000">
                                          <p:val>
                                            <p:strVal val="#ppt_x"/>
                                          </p:val>
                                        </p:tav>
                                      </p:tavLst>
                                    </p:anim>
                                    <p:anim calcmode="lin" valueType="num">
                                      <p:cBhvr additive="base">
                                        <p:cTn id="1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2"/>
                                        </p:tgtEl>
                                        <p:attrNameLst>
                                          <p:attrName>ppt_y</p:attrName>
                                        </p:attrNameLst>
                                      </p:cBhvr>
                                      <p:tavLst>
                                        <p:tav tm="0">
                                          <p:val>
                                            <p:strVal val="#ppt_y"/>
                                          </p:val>
                                        </p:tav>
                                        <p:tav tm="100000">
                                          <p:val>
                                            <p:strVal val="#ppt_y"/>
                                          </p:val>
                                        </p:tav>
                                      </p:tavLst>
                                    </p:anim>
                                    <p:anim calcmode="lin" valueType="num">
                                      <p:cBhvr>
                                        <p:cTn id="25"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2"/>
                                        </p:tgtEl>
                                      </p:cBhvr>
                                    </p:animEffect>
                                  </p:childTnLst>
                                </p:cTn>
                              </p:par>
                            </p:childTnLst>
                          </p:cTn>
                        </p:par>
                        <p:par>
                          <p:cTn id="28" fill="hold">
                            <p:stCondLst>
                              <p:cond delay="650"/>
                            </p:stCondLst>
                            <p:childTnLst>
                              <p:par>
                                <p:cTn id="29" presetID="22" presetClass="entr" presetSubtype="8" fill="hold" nodeType="after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wipe(left)">
                                      <p:cBhvr>
                                        <p:cTn id="31" dur="500"/>
                                        <p:tgtEl>
                                          <p:spTgt spid="155"/>
                                        </p:tgtEl>
                                      </p:cBhvr>
                                    </p:animEffect>
                                  </p:childTnLst>
                                </p:cTn>
                              </p:par>
                            </p:childTnLst>
                          </p:cTn>
                        </p:par>
                        <p:par>
                          <p:cTn id="32" fill="hold">
                            <p:stCondLst>
                              <p:cond delay="1150"/>
                            </p:stCondLst>
                            <p:childTnLst>
                              <p:par>
                                <p:cTn id="33" presetID="18" presetClass="entr" presetSubtype="3" fill="hold" grpId="0"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strips(upRight)">
                                      <p:cBhvr>
                                        <p:cTn id="35" dur="500"/>
                                        <p:tgtEl>
                                          <p:spTgt spid="158"/>
                                        </p:tgtEl>
                                      </p:cBhvr>
                                    </p:animEffect>
                                  </p:childTnLst>
                                </p:cTn>
                              </p:par>
                            </p:childTnLst>
                          </p:cTn>
                        </p:par>
                        <p:par>
                          <p:cTn id="36" fill="hold">
                            <p:stCondLst>
                              <p:cond delay="1650"/>
                            </p:stCondLst>
                            <p:childTnLst>
                              <p:par>
                                <p:cTn id="37" presetID="22" presetClass="entr" presetSubtype="8" fill="hold" nodeType="after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wipe(left)">
                                      <p:cBhvr>
                                        <p:cTn id="39" dur="500"/>
                                        <p:tgtEl>
                                          <p:spTgt spid="159"/>
                                        </p:tgtEl>
                                      </p:cBhvr>
                                    </p:animEffect>
                                  </p:childTnLst>
                                </p:cTn>
                              </p:par>
                            </p:childTnLst>
                          </p:cTn>
                        </p:par>
                        <p:par>
                          <p:cTn id="40" fill="hold">
                            <p:stCondLst>
                              <p:cond delay="2150"/>
                            </p:stCondLst>
                            <p:childTnLst>
                              <p:par>
                                <p:cTn id="41" presetID="18" presetClass="entr" presetSubtype="3" fill="hold" grpId="0" nodeType="afterEffect">
                                  <p:stCondLst>
                                    <p:cond delay="0"/>
                                  </p:stCondLst>
                                  <p:childTnLst>
                                    <p:set>
                                      <p:cBhvr>
                                        <p:cTn id="42" dur="1" fill="hold">
                                          <p:stCondLst>
                                            <p:cond delay="0"/>
                                          </p:stCondLst>
                                        </p:cTn>
                                        <p:tgtEl>
                                          <p:spTgt spid="162"/>
                                        </p:tgtEl>
                                        <p:attrNameLst>
                                          <p:attrName>style.visibility</p:attrName>
                                        </p:attrNameLst>
                                      </p:cBhvr>
                                      <p:to>
                                        <p:strVal val="visible"/>
                                      </p:to>
                                    </p:set>
                                    <p:animEffect transition="in" filter="strips(upRight)">
                                      <p:cBhvr>
                                        <p:cTn id="43" dur="500"/>
                                        <p:tgtEl>
                                          <p:spTgt spid="162"/>
                                        </p:tgtEl>
                                      </p:cBhvr>
                                    </p:animEffect>
                                  </p:childTnLst>
                                </p:cTn>
                              </p:par>
                            </p:childTnLst>
                          </p:cTn>
                        </p:par>
                        <p:par>
                          <p:cTn id="44" fill="hold">
                            <p:stCondLst>
                              <p:cond delay="2650"/>
                            </p:stCondLst>
                            <p:childTnLst>
                              <p:par>
                                <p:cTn id="45" presetID="42" presetClass="entr" presetSubtype="0" fill="hold" nodeType="after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1000"/>
                                        <p:tgtEl>
                                          <p:spTgt spid="87"/>
                                        </p:tgtEl>
                                      </p:cBhvr>
                                    </p:animEffect>
                                    <p:anim calcmode="lin" valueType="num">
                                      <p:cBhvr>
                                        <p:cTn id="53" dur="1000" fill="hold"/>
                                        <p:tgtEl>
                                          <p:spTgt spid="87"/>
                                        </p:tgtEl>
                                        <p:attrNameLst>
                                          <p:attrName>ppt_x</p:attrName>
                                        </p:attrNameLst>
                                      </p:cBhvr>
                                      <p:tavLst>
                                        <p:tav tm="0">
                                          <p:val>
                                            <p:strVal val="#ppt_x"/>
                                          </p:val>
                                        </p:tav>
                                        <p:tav tm="100000">
                                          <p:val>
                                            <p:strVal val="#ppt_x"/>
                                          </p:val>
                                        </p:tav>
                                      </p:tavLst>
                                    </p:anim>
                                    <p:anim calcmode="lin" valueType="num">
                                      <p:cBhvr>
                                        <p:cTn id="54" dur="1000" fill="hold"/>
                                        <p:tgtEl>
                                          <p:spTgt spid="87"/>
                                        </p:tgtEl>
                                        <p:attrNameLst>
                                          <p:attrName>ppt_y</p:attrName>
                                        </p:attrNameLst>
                                      </p:cBhvr>
                                      <p:tavLst>
                                        <p:tav tm="0">
                                          <p:val>
                                            <p:strVal val="#ppt_y+.1"/>
                                          </p:val>
                                        </p:tav>
                                        <p:tav tm="100000">
                                          <p:val>
                                            <p:strVal val="#ppt_y"/>
                                          </p:val>
                                        </p:tav>
                                      </p:tavLst>
                                    </p:anim>
                                  </p:childTnLst>
                                </p:cTn>
                              </p:par>
                            </p:childTnLst>
                          </p:cTn>
                        </p:par>
                        <p:par>
                          <p:cTn id="55" fill="hold">
                            <p:stCondLst>
                              <p:cond delay="3650"/>
                            </p:stCondLst>
                            <p:childTnLst>
                              <p:par>
                                <p:cTn id="56" presetID="47" presetClass="entr" presetSubtype="0" fill="hold" grpId="0" nodeType="after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1000"/>
                                        <p:tgtEl>
                                          <p:spTgt spid="99"/>
                                        </p:tgtEl>
                                      </p:cBhvr>
                                    </p:animEffect>
                                    <p:anim calcmode="lin" valueType="num">
                                      <p:cBhvr>
                                        <p:cTn id="59" dur="1000" fill="hold"/>
                                        <p:tgtEl>
                                          <p:spTgt spid="99"/>
                                        </p:tgtEl>
                                        <p:attrNameLst>
                                          <p:attrName>ppt_x</p:attrName>
                                        </p:attrNameLst>
                                      </p:cBhvr>
                                      <p:tavLst>
                                        <p:tav tm="0">
                                          <p:val>
                                            <p:strVal val="#ppt_x"/>
                                          </p:val>
                                        </p:tav>
                                        <p:tav tm="100000">
                                          <p:val>
                                            <p:strVal val="#ppt_x"/>
                                          </p:val>
                                        </p:tav>
                                      </p:tavLst>
                                    </p:anim>
                                    <p:anim calcmode="lin" valueType="num">
                                      <p:cBhvr>
                                        <p:cTn id="60" dur="1000" fill="hold"/>
                                        <p:tgtEl>
                                          <p:spTgt spid="99"/>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10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1000"/>
                                        <p:tgtEl>
                                          <p:spTgt spid="100"/>
                                        </p:tgtEl>
                                      </p:cBhvr>
                                    </p:animEffect>
                                    <p:anim calcmode="lin" valueType="num">
                                      <p:cBhvr>
                                        <p:cTn id="64" dur="1000" fill="hold"/>
                                        <p:tgtEl>
                                          <p:spTgt spid="100"/>
                                        </p:tgtEl>
                                        <p:attrNameLst>
                                          <p:attrName>ppt_x</p:attrName>
                                        </p:attrNameLst>
                                      </p:cBhvr>
                                      <p:tavLst>
                                        <p:tav tm="0">
                                          <p:val>
                                            <p:strVal val="#ppt_x"/>
                                          </p:val>
                                        </p:tav>
                                        <p:tav tm="100000">
                                          <p:val>
                                            <p:strVal val="#ppt_x"/>
                                          </p:val>
                                        </p:tav>
                                      </p:tavLst>
                                    </p:anim>
                                    <p:anim calcmode="lin" valueType="num">
                                      <p:cBhvr>
                                        <p:cTn id="65" dur="1000" fill="hold"/>
                                        <p:tgtEl>
                                          <p:spTgt spid="100"/>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20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1000"/>
                                        <p:tgtEl>
                                          <p:spTgt spid="101"/>
                                        </p:tgtEl>
                                      </p:cBhvr>
                                    </p:animEffect>
                                    <p:anim calcmode="lin" valueType="num">
                                      <p:cBhvr>
                                        <p:cTn id="69" dur="1000" fill="hold"/>
                                        <p:tgtEl>
                                          <p:spTgt spid="101"/>
                                        </p:tgtEl>
                                        <p:attrNameLst>
                                          <p:attrName>ppt_x</p:attrName>
                                        </p:attrNameLst>
                                      </p:cBhvr>
                                      <p:tavLst>
                                        <p:tav tm="0">
                                          <p:val>
                                            <p:strVal val="#ppt_x"/>
                                          </p:val>
                                        </p:tav>
                                        <p:tav tm="100000">
                                          <p:val>
                                            <p:strVal val="#ppt_x"/>
                                          </p:val>
                                        </p:tav>
                                      </p:tavLst>
                                    </p:anim>
                                    <p:anim calcmode="lin" valueType="num">
                                      <p:cBhvr>
                                        <p:cTn id="70" dur="1000" fill="hold"/>
                                        <p:tgtEl>
                                          <p:spTgt spid="101"/>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300"/>
                                  </p:stCondLst>
                                  <p:childTnLst>
                                    <p:set>
                                      <p:cBhvr>
                                        <p:cTn id="72" dur="1" fill="hold">
                                          <p:stCondLst>
                                            <p:cond delay="0"/>
                                          </p:stCondLst>
                                        </p:cTn>
                                        <p:tgtEl>
                                          <p:spTgt spid="102"/>
                                        </p:tgtEl>
                                        <p:attrNameLst>
                                          <p:attrName>style.visibility</p:attrName>
                                        </p:attrNameLst>
                                      </p:cBhvr>
                                      <p:to>
                                        <p:strVal val="visible"/>
                                      </p:to>
                                    </p:set>
                                    <p:animEffect transition="in" filter="fade">
                                      <p:cBhvr>
                                        <p:cTn id="73" dur="1000"/>
                                        <p:tgtEl>
                                          <p:spTgt spid="102"/>
                                        </p:tgtEl>
                                      </p:cBhvr>
                                    </p:animEffect>
                                    <p:anim calcmode="lin" valueType="num">
                                      <p:cBhvr>
                                        <p:cTn id="74" dur="1000" fill="hold"/>
                                        <p:tgtEl>
                                          <p:spTgt spid="102"/>
                                        </p:tgtEl>
                                        <p:attrNameLst>
                                          <p:attrName>ppt_x</p:attrName>
                                        </p:attrNameLst>
                                      </p:cBhvr>
                                      <p:tavLst>
                                        <p:tav tm="0">
                                          <p:val>
                                            <p:strVal val="#ppt_x"/>
                                          </p:val>
                                        </p:tav>
                                        <p:tav tm="100000">
                                          <p:val>
                                            <p:strVal val="#ppt_x"/>
                                          </p:val>
                                        </p:tav>
                                      </p:tavLst>
                                    </p:anim>
                                    <p:anim calcmode="lin" valueType="num">
                                      <p:cBhvr>
                                        <p:cTn id="75" dur="1000" fill="hold"/>
                                        <p:tgtEl>
                                          <p:spTgt spid="102"/>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400"/>
                                  </p:stCondLst>
                                  <p:childTnLst>
                                    <p:set>
                                      <p:cBhvr>
                                        <p:cTn id="77" dur="1" fill="hold">
                                          <p:stCondLst>
                                            <p:cond delay="0"/>
                                          </p:stCondLst>
                                        </p:cTn>
                                        <p:tgtEl>
                                          <p:spTgt spid="114"/>
                                        </p:tgtEl>
                                        <p:attrNameLst>
                                          <p:attrName>style.visibility</p:attrName>
                                        </p:attrNameLst>
                                      </p:cBhvr>
                                      <p:to>
                                        <p:strVal val="visible"/>
                                      </p:to>
                                    </p:set>
                                    <p:animEffect transition="in" filter="fade">
                                      <p:cBhvr>
                                        <p:cTn id="78" dur="1000"/>
                                        <p:tgtEl>
                                          <p:spTgt spid="114"/>
                                        </p:tgtEl>
                                      </p:cBhvr>
                                    </p:animEffect>
                                    <p:anim calcmode="lin" valueType="num">
                                      <p:cBhvr>
                                        <p:cTn id="79" dur="1000" fill="hold"/>
                                        <p:tgtEl>
                                          <p:spTgt spid="114"/>
                                        </p:tgtEl>
                                        <p:attrNameLst>
                                          <p:attrName>ppt_x</p:attrName>
                                        </p:attrNameLst>
                                      </p:cBhvr>
                                      <p:tavLst>
                                        <p:tav tm="0">
                                          <p:val>
                                            <p:strVal val="#ppt_x"/>
                                          </p:val>
                                        </p:tav>
                                        <p:tav tm="100000">
                                          <p:val>
                                            <p:strVal val="#ppt_x"/>
                                          </p:val>
                                        </p:tav>
                                      </p:tavLst>
                                    </p:anim>
                                    <p:anim calcmode="lin" valueType="num">
                                      <p:cBhvr>
                                        <p:cTn id="80" dur="1000" fill="hold"/>
                                        <p:tgtEl>
                                          <p:spTgt spid="114"/>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50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1000"/>
                                        <p:tgtEl>
                                          <p:spTgt spid="115"/>
                                        </p:tgtEl>
                                      </p:cBhvr>
                                    </p:animEffect>
                                    <p:anim calcmode="lin" valueType="num">
                                      <p:cBhvr>
                                        <p:cTn id="84" dur="1000" fill="hold"/>
                                        <p:tgtEl>
                                          <p:spTgt spid="115"/>
                                        </p:tgtEl>
                                        <p:attrNameLst>
                                          <p:attrName>ppt_x</p:attrName>
                                        </p:attrNameLst>
                                      </p:cBhvr>
                                      <p:tavLst>
                                        <p:tav tm="0">
                                          <p:val>
                                            <p:strVal val="#ppt_x"/>
                                          </p:val>
                                        </p:tav>
                                        <p:tav tm="100000">
                                          <p:val>
                                            <p:strVal val="#ppt_x"/>
                                          </p:val>
                                        </p:tav>
                                      </p:tavLst>
                                    </p:anim>
                                    <p:anim calcmode="lin" valueType="num">
                                      <p:cBhvr>
                                        <p:cTn id="85" dur="1000" fill="hold"/>
                                        <p:tgtEl>
                                          <p:spTgt spid="115"/>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600"/>
                                  </p:stCondLst>
                                  <p:childTnLst>
                                    <p:set>
                                      <p:cBhvr>
                                        <p:cTn id="87" dur="1" fill="hold">
                                          <p:stCondLst>
                                            <p:cond delay="0"/>
                                          </p:stCondLst>
                                        </p:cTn>
                                        <p:tgtEl>
                                          <p:spTgt spid="116"/>
                                        </p:tgtEl>
                                        <p:attrNameLst>
                                          <p:attrName>style.visibility</p:attrName>
                                        </p:attrNameLst>
                                      </p:cBhvr>
                                      <p:to>
                                        <p:strVal val="visible"/>
                                      </p:to>
                                    </p:set>
                                    <p:animEffect transition="in" filter="fade">
                                      <p:cBhvr>
                                        <p:cTn id="88" dur="1000"/>
                                        <p:tgtEl>
                                          <p:spTgt spid="116"/>
                                        </p:tgtEl>
                                      </p:cBhvr>
                                    </p:animEffect>
                                    <p:anim calcmode="lin" valueType="num">
                                      <p:cBhvr>
                                        <p:cTn id="89" dur="1000" fill="hold"/>
                                        <p:tgtEl>
                                          <p:spTgt spid="116"/>
                                        </p:tgtEl>
                                        <p:attrNameLst>
                                          <p:attrName>ppt_x</p:attrName>
                                        </p:attrNameLst>
                                      </p:cBhvr>
                                      <p:tavLst>
                                        <p:tav tm="0">
                                          <p:val>
                                            <p:strVal val="#ppt_x"/>
                                          </p:val>
                                        </p:tav>
                                        <p:tav tm="100000">
                                          <p:val>
                                            <p:strVal val="#ppt_x"/>
                                          </p:val>
                                        </p:tav>
                                      </p:tavLst>
                                    </p:anim>
                                    <p:anim calcmode="lin" valueType="num">
                                      <p:cBhvr>
                                        <p:cTn id="90" dur="1000" fill="hold"/>
                                        <p:tgtEl>
                                          <p:spTgt spid="116"/>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700"/>
                                  </p:stCondLst>
                                  <p:childTnLst>
                                    <p:set>
                                      <p:cBhvr>
                                        <p:cTn id="92" dur="1" fill="hold">
                                          <p:stCondLst>
                                            <p:cond delay="0"/>
                                          </p:stCondLst>
                                        </p:cTn>
                                        <p:tgtEl>
                                          <p:spTgt spid="117"/>
                                        </p:tgtEl>
                                        <p:attrNameLst>
                                          <p:attrName>style.visibility</p:attrName>
                                        </p:attrNameLst>
                                      </p:cBhvr>
                                      <p:to>
                                        <p:strVal val="visible"/>
                                      </p:to>
                                    </p:set>
                                    <p:animEffect transition="in" filter="fade">
                                      <p:cBhvr>
                                        <p:cTn id="93" dur="1000"/>
                                        <p:tgtEl>
                                          <p:spTgt spid="117"/>
                                        </p:tgtEl>
                                      </p:cBhvr>
                                    </p:animEffect>
                                    <p:anim calcmode="lin" valueType="num">
                                      <p:cBhvr>
                                        <p:cTn id="94" dur="1000" fill="hold"/>
                                        <p:tgtEl>
                                          <p:spTgt spid="117"/>
                                        </p:tgtEl>
                                        <p:attrNameLst>
                                          <p:attrName>ppt_x</p:attrName>
                                        </p:attrNameLst>
                                      </p:cBhvr>
                                      <p:tavLst>
                                        <p:tav tm="0">
                                          <p:val>
                                            <p:strVal val="#ppt_x"/>
                                          </p:val>
                                        </p:tav>
                                        <p:tav tm="100000">
                                          <p:val>
                                            <p:strVal val="#ppt_x"/>
                                          </p:val>
                                        </p:tav>
                                      </p:tavLst>
                                    </p:anim>
                                    <p:anim calcmode="lin" valueType="num">
                                      <p:cBhvr>
                                        <p:cTn id="95" dur="1000" fill="hold"/>
                                        <p:tgtEl>
                                          <p:spTgt spid="117"/>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800"/>
                                  </p:stCondLst>
                                  <p:childTnLst>
                                    <p:set>
                                      <p:cBhvr>
                                        <p:cTn id="97" dur="1" fill="hold">
                                          <p:stCondLst>
                                            <p:cond delay="0"/>
                                          </p:stCondLst>
                                        </p:cTn>
                                        <p:tgtEl>
                                          <p:spTgt spid="118"/>
                                        </p:tgtEl>
                                        <p:attrNameLst>
                                          <p:attrName>style.visibility</p:attrName>
                                        </p:attrNameLst>
                                      </p:cBhvr>
                                      <p:to>
                                        <p:strVal val="visible"/>
                                      </p:to>
                                    </p:set>
                                    <p:animEffect transition="in" filter="fade">
                                      <p:cBhvr>
                                        <p:cTn id="98" dur="1000"/>
                                        <p:tgtEl>
                                          <p:spTgt spid="118"/>
                                        </p:tgtEl>
                                      </p:cBhvr>
                                    </p:animEffect>
                                    <p:anim calcmode="lin" valueType="num">
                                      <p:cBhvr>
                                        <p:cTn id="99" dur="1000" fill="hold"/>
                                        <p:tgtEl>
                                          <p:spTgt spid="118"/>
                                        </p:tgtEl>
                                        <p:attrNameLst>
                                          <p:attrName>ppt_x</p:attrName>
                                        </p:attrNameLst>
                                      </p:cBhvr>
                                      <p:tavLst>
                                        <p:tav tm="0">
                                          <p:val>
                                            <p:strVal val="#ppt_x"/>
                                          </p:val>
                                        </p:tav>
                                        <p:tav tm="100000">
                                          <p:val>
                                            <p:strVal val="#ppt_x"/>
                                          </p:val>
                                        </p:tav>
                                      </p:tavLst>
                                    </p:anim>
                                    <p:anim calcmode="lin" valueType="num">
                                      <p:cBhvr>
                                        <p:cTn id="100" dur="1000" fill="hold"/>
                                        <p:tgtEl>
                                          <p:spTgt spid="118"/>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900"/>
                                  </p:stCondLst>
                                  <p:childTnLst>
                                    <p:set>
                                      <p:cBhvr>
                                        <p:cTn id="102" dur="1" fill="hold">
                                          <p:stCondLst>
                                            <p:cond delay="0"/>
                                          </p:stCondLst>
                                        </p:cTn>
                                        <p:tgtEl>
                                          <p:spTgt spid="119"/>
                                        </p:tgtEl>
                                        <p:attrNameLst>
                                          <p:attrName>style.visibility</p:attrName>
                                        </p:attrNameLst>
                                      </p:cBhvr>
                                      <p:to>
                                        <p:strVal val="visible"/>
                                      </p:to>
                                    </p:set>
                                    <p:animEffect transition="in" filter="fade">
                                      <p:cBhvr>
                                        <p:cTn id="103" dur="1000"/>
                                        <p:tgtEl>
                                          <p:spTgt spid="119"/>
                                        </p:tgtEl>
                                      </p:cBhvr>
                                    </p:animEffect>
                                    <p:anim calcmode="lin" valueType="num">
                                      <p:cBhvr>
                                        <p:cTn id="104" dur="1000" fill="hold"/>
                                        <p:tgtEl>
                                          <p:spTgt spid="119"/>
                                        </p:tgtEl>
                                        <p:attrNameLst>
                                          <p:attrName>ppt_x</p:attrName>
                                        </p:attrNameLst>
                                      </p:cBhvr>
                                      <p:tavLst>
                                        <p:tav tm="0">
                                          <p:val>
                                            <p:strVal val="#ppt_x"/>
                                          </p:val>
                                        </p:tav>
                                        <p:tav tm="100000">
                                          <p:val>
                                            <p:strVal val="#ppt_x"/>
                                          </p:val>
                                        </p:tav>
                                      </p:tavLst>
                                    </p:anim>
                                    <p:anim calcmode="lin" valueType="num">
                                      <p:cBhvr>
                                        <p:cTn id="105" dur="1000" fill="hold"/>
                                        <p:tgtEl>
                                          <p:spTgt spid="119"/>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120"/>
                                        </p:tgtEl>
                                        <p:attrNameLst>
                                          <p:attrName>style.visibility</p:attrName>
                                        </p:attrNameLst>
                                      </p:cBhvr>
                                      <p:to>
                                        <p:strVal val="visible"/>
                                      </p:to>
                                    </p:set>
                                    <p:animEffect transition="in" filter="fade">
                                      <p:cBhvr>
                                        <p:cTn id="108" dur="1000"/>
                                        <p:tgtEl>
                                          <p:spTgt spid="120"/>
                                        </p:tgtEl>
                                      </p:cBhvr>
                                    </p:animEffect>
                                    <p:anim calcmode="lin" valueType="num">
                                      <p:cBhvr>
                                        <p:cTn id="109" dur="1000" fill="hold"/>
                                        <p:tgtEl>
                                          <p:spTgt spid="120"/>
                                        </p:tgtEl>
                                        <p:attrNameLst>
                                          <p:attrName>ppt_x</p:attrName>
                                        </p:attrNameLst>
                                      </p:cBhvr>
                                      <p:tavLst>
                                        <p:tav tm="0">
                                          <p:val>
                                            <p:strVal val="#ppt_x"/>
                                          </p:val>
                                        </p:tav>
                                        <p:tav tm="100000">
                                          <p:val>
                                            <p:strVal val="#ppt_x"/>
                                          </p:val>
                                        </p:tav>
                                      </p:tavLst>
                                    </p:anim>
                                    <p:anim calcmode="lin" valueType="num">
                                      <p:cBhvr>
                                        <p:cTn id="110" dur="1000" fill="hold"/>
                                        <p:tgtEl>
                                          <p:spTgt spid="120"/>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100"/>
                                  </p:stCondLst>
                                  <p:childTnLst>
                                    <p:set>
                                      <p:cBhvr>
                                        <p:cTn id="112" dur="1" fill="hold">
                                          <p:stCondLst>
                                            <p:cond delay="0"/>
                                          </p:stCondLst>
                                        </p:cTn>
                                        <p:tgtEl>
                                          <p:spTgt spid="121"/>
                                        </p:tgtEl>
                                        <p:attrNameLst>
                                          <p:attrName>style.visibility</p:attrName>
                                        </p:attrNameLst>
                                      </p:cBhvr>
                                      <p:to>
                                        <p:strVal val="visible"/>
                                      </p:to>
                                    </p:set>
                                    <p:animEffect transition="in" filter="fade">
                                      <p:cBhvr>
                                        <p:cTn id="113" dur="1000"/>
                                        <p:tgtEl>
                                          <p:spTgt spid="121"/>
                                        </p:tgtEl>
                                      </p:cBhvr>
                                    </p:animEffect>
                                    <p:anim calcmode="lin" valueType="num">
                                      <p:cBhvr>
                                        <p:cTn id="114" dur="1000" fill="hold"/>
                                        <p:tgtEl>
                                          <p:spTgt spid="121"/>
                                        </p:tgtEl>
                                        <p:attrNameLst>
                                          <p:attrName>ppt_x</p:attrName>
                                        </p:attrNameLst>
                                      </p:cBhvr>
                                      <p:tavLst>
                                        <p:tav tm="0">
                                          <p:val>
                                            <p:strVal val="#ppt_x"/>
                                          </p:val>
                                        </p:tav>
                                        <p:tav tm="100000">
                                          <p:val>
                                            <p:strVal val="#ppt_x"/>
                                          </p:val>
                                        </p:tav>
                                      </p:tavLst>
                                    </p:anim>
                                    <p:anim calcmode="lin" valueType="num">
                                      <p:cBhvr>
                                        <p:cTn id="115" dur="1000" fill="hold"/>
                                        <p:tgtEl>
                                          <p:spTgt spid="121"/>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200"/>
                                  </p:stCondLst>
                                  <p:childTnLst>
                                    <p:set>
                                      <p:cBhvr>
                                        <p:cTn id="117" dur="1" fill="hold">
                                          <p:stCondLst>
                                            <p:cond delay="0"/>
                                          </p:stCondLst>
                                        </p:cTn>
                                        <p:tgtEl>
                                          <p:spTgt spid="122"/>
                                        </p:tgtEl>
                                        <p:attrNameLst>
                                          <p:attrName>style.visibility</p:attrName>
                                        </p:attrNameLst>
                                      </p:cBhvr>
                                      <p:to>
                                        <p:strVal val="visible"/>
                                      </p:to>
                                    </p:set>
                                    <p:animEffect transition="in" filter="fade">
                                      <p:cBhvr>
                                        <p:cTn id="118" dur="1000"/>
                                        <p:tgtEl>
                                          <p:spTgt spid="122"/>
                                        </p:tgtEl>
                                      </p:cBhvr>
                                    </p:animEffect>
                                    <p:anim calcmode="lin" valueType="num">
                                      <p:cBhvr>
                                        <p:cTn id="119" dur="1000" fill="hold"/>
                                        <p:tgtEl>
                                          <p:spTgt spid="122"/>
                                        </p:tgtEl>
                                        <p:attrNameLst>
                                          <p:attrName>ppt_x</p:attrName>
                                        </p:attrNameLst>
                                      </p:cBhvr>
                                      <p:tavLst>
                                        <p:tav tm="0">
                                          <p:val>
                                            <p:strVal val="#ppt_x"/>
                                          </p:val>
                                        </p:tav>
                                        <p:tav tm="100000">
                                          <p:val>
                                            <p:strVal val="#ppt_x"/>
                                          </p:val>
                                        </p:tav>
                                      </p:tavLst>
                                    </p:anim>
                                    <p:anim calcmode="lin" valueType="num">
                                      <p:cBhvr>
                                        <p:cTn id="120" dur="1000" fill="hold"/>
                                        <p:tgtEl>
                                          <p:spTgt spid="122"/>
                                        </p:tgtEl>
                                        <p:attrNameLst>
                                          <p:attrName>ppt_y</p:attrName>
                                        </p:attrNameLst>
                                      </p:cBhvr>
                                      <p:tavLst>
                                        <p:tav tm="0">
                                          <p:val>
                                            <p:strVal val="#ppt_y-.1"/>
                                          </p:val>
                                        </p:tav>
                                        <p:tav tm="100000">
                                          <p:val>
                                            <p:strVal val="#ppt_y"/>
                                          </p:val>
                                        </p:tav>
                                      </p:tavLst>
                                    </p:anim>
                                  </p:childTnLst>
                                </p:cTn>
                              </p:par>
                              <p:par>
                                <p:cTn id="121" presetID="47" presetClass="entr" presetSubtype="0" fill="hold" grpId="0" nodeType="withEffect">
                                  <p:stCondLst>
                                    <p:cond delay="300"/>
                                  </p:stCondLst>
                                  <p:childTnLst>
                                    <p:set>
                                      <p:cBhvr>
                                        <p:cTn id="122" dur="1" fill="hold">
                                          <p:stCondLst>
                                            <p:cond delay="0"/>
                                          </p:stCondLst>
                                        </p:cTn>
                                        <p:tgtEl>
                                          <p:spTgt spid="123"/>
                                        </p:tgtEl>
                                        <p:attrNameLst>
                                          <p:attrName>style.visibility</p:attrName>
                                        </p:attrNameLst>
                                      </p:cBhvr>
                                      <p:to>
                                        <p:strVal val="visible"/>
                                      </p:to>
                                    </p:set>
                                    <p:animEffect transition="in" filter="fade">
                                      <p:cBhvr>
                                        <p:cTn id="123" dur="1000"/>
                                        <p:tgtEl>
                                          <p:spTgt spid="123"/>
                                        </p:tgtEl>
                                      </p:cBhvr>
                                    </p:animEffect>
                                    <p:anim calcmode="lin" valueType="num">
                                      <p:cBhvr>
                                        <p:cTn id="124" dur="1000" fill="hold"/>
                                        <p:tgtEl>
                                          <p:spTgt spid="123"/>
                                        </p:tgtEl>
                                        <p:attrNameLst>
                                          <p:attrName>ppt_x</p:attrName>
                                        </p:attrNameLst>
                                      </p:cBhvr>
                                      <p:tavLst>
                                        <p:tav tm="0">
                                          <p:val>
                                            <p:strVal val="#ppt_x"/>
                                          </p:val>
                                        </p:tav>
                                        <p:tav tm="100000">
                                          <p:val>
                                            <p:strVal val="#ppt_x"/>
                                          </p:val>
                                        </p:tav>
                                      </p:tavLst>
                                    </p:anim>
                                    <p:anim calcmode="lin" valueType="num">
                                      <p:cBhvr>
                                        <p:cTn id="125" dur="1000" fill="hold"/>
                                        <p:tgtEl>
                                          <p:spTgt spid="123"/>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400"/>
                                  </p:stCondLst>
                                  <p:childTnLst>
                                    <p:set>
                                      <p:cBhvr>
                                        <p:cTn id="127" dur="1" fill="hold">
                                          <p:stCondLst>
                                            <p:cond delay="0"/>
                                          </p:stCondLst>
                                        </p:cTn>
                                        <p:tgtEl>
                                          <p:spTgt spid="124"/>
                                        </p:tgtEl>
                                        <p:attrNameLst>
                                          <p:attrName>style.visibility</p:attrName>
                                        </p:attrNameLst>
                                      </p:cBhvr>
                                      <p:to>
                                        <p:strVal val="visible"/>
                                      </p:to>
                                    </p:set>
                                    <p:animEffect transition="in" filter="fade">
                                      <p:cBhvr>
                                        <p:cTn id="128" dur="1000"/>
                                        <p:tgtEl>
                                          <p:spTgt spid="124"/>
                                        </p:tgtEl>
                                      </p:cBhvr>
                                    </p:animEffect>
                                    <p:anim calcmode="lin" valueType="num">
                                      <p:cBhvr>
                                        <p:cTn id="129" dur="1000" fill="hold"/>
                                        <p:tgtEl>
                                          <p:spTgt spid="124"/>
                                        </p:tgtEl>
                                        <p:attrNameLst>
                                          <p:attrName>ppt_x</p:attrName>
                                        </p:attrNameLst>
                                      </p:cBhvr>
                                      <p:tavLst>
                                        <p:tav tm="0">
                                          <p:val>
                                            <p:strVal val="#ppt_x"/>
                                          </p:val>
                                        </p:tav>
                                        <p:tav tm="100000">
                                          <p:val>
                                            <p:strVal val="#ppt_x"/>
                                          </p:val>
                                        </p:tav>
                                      </p:tavLst>
                                    </p:anim>
                                    <p:anim calcmode="lin" valueType="num">
                                      <p:cBhvr>
                                        <p:cTn id="130" dur="1000" fill="hold"/>
                                        <p:tgtEl>
                                          <p:spTgt spid="124"/>
                                        </p:tgtEl>
                                        <p:attrNameLst>
                                          <p:attrName>ppt_y</p:attrName>
                                        </p:attrNameLst>
                                      </p:cBhvr>
                                      <p:tavLst>
                                        <p:tav tm="0">
                                          <p:val>
                                            <p:strVal val="#ppt_y-.1"/>
                                          </p:val>
                                        </p:tav>
                                        <p:tav tm="100000">
                                          <p:val>
                                            <p:strVal val="#ppt_y"/>
                                          </p:val>
                                        </p:tav>
                                      </p:tavLst>
                                    </p:anim>
                                  </p:childTnLst>
                                </p:cTn>
                              </p:par>
                              <p:par>
                                <p:cTn id="131" presetID="47" presetClass="entr" presetSubtype="0" fill="hold" grpId="0" nodeType="withEffect">
                                  <p:stCondLst>
                                    <p:cond delay="500"/>
                                  </p:stCondLst>
                                  <p:childTnLst>
                                    <p:set>
                                      <p:cBhvr>
                                        <p:cTn id="132" dur="1" fill="hold">
                                          <p:stCondLst>
                                            <p:cond delay="0"/>
                                          </p:stCondLst>
                                        </p:cTn>
                                        <p:tgtEl>
                                          <p:spTgt spid="125"/>
                                        </p:tgtEl>
                                        <p:attrNameLst>
                                          <p:attrName>style.visibility</p:attrName>
                                        </p:attrNameLst>
                                      </p:cBhvr>
                                      <p:to>
                                        <p:strVal val="visible"/>
                                      </p:to>
                                    </p:set>
                                    <p:animEffect transition="in" filter="fade">
                                      <p:cBhvr>
                                        <p:cTn id="133" dur="1000"/>
                                        <p:tgtEl>
                                          <p:spTgt spid="125"/>
                                        </p:tgtEl>
                                      </p:cBhvr>
                                    </p:animEffect>
                                    <p:anim calcmode="lin" valueType="num">
                                      <p:cBhvr>
                                        <p:cTn id="134" dur="1000" fill="hold"/>
                                        <p:tgtEl>
                                          <p:spTgt spid="125"/>
                                        </p:tgtEl>
                                        <p:attrNameLst>
                                          <p:attrName>ppt_x</p:attrName>
                                        </p:attrNameLst>
                                      </p:cBhvr>
                                      <p:tavLst>
                                        <p:tav tm="0">
                                          <p:val>
                                            <p:strVal val="#ppt_x"/>
                                          </p:val>
                                        </p:tav>
                                        <p:tav tm="100000">
                                          <p:val>
                                            <p:strVal val="#ppt_x"/>
                                          </p:val>
                                        </p:tav>
                                      </p:tavLst>
                                    </p:anim>
                                    <p:anim calcmode="lin" valueType="num">
                                      <p:cBhvr>
                                        <p:cTn id="135" dur="1000" fill="hold"/>
                                        <p:tgtEl>
                                          <p:spTgt spid="125"/>
                                        </p:tgtEl>
                                        <p:attrNameLst>
                                          <p:attrName>ppt_y</p:attrName>
                                        </p:attrNameLst>
                                      </p:cBhvr>
                                      <p:tavLst>
                                        <p:tav tm="0">
                                          <p:val>
                                            <p:strVal val="#ppt_y-.1"/>
                                          </p:val>
                                        </p:tav>
                                        <p:tav tm="100000">
                                          <p:val>
                                            <p:strVal val="#ppt_y"/>
                                          </p:val>
                                        </p:tav>
                                      </p:tavLst>
                                    </p:anim>
                                  </p:childTnLst>
                                </p:cTn>
                              </p:par>
                              <p:par>
                                <p:cTn id="136" presetID="47" presetClass="entr" presetSubtype="0" fill="hold" grpId="0" nodeType="withEffect">
                                  <p:stCondLst>
                                    <p:cond delay="600"/>
                                  </p:stCondLst>
                                  <p:childTnLst>
                                    <p:set>
                                      <p:cBhvr>
                                        <p:cTn id="137" dur="1" fill="hold">
                                          <p:stCondLst>
                                            <p:cond delay="0"/>
                                          </p:stCondLst>
                                        </p:cTn>
                                        <p:tgtEl>
                                          <p:spTgt spid="126"/>
                                        </p:tgtEl>
                                        <p:attrNameLst>
                                          <p:attrName>style.visibility</p:attrName>
                                        </p:attrNameLst>
                                      </p:cBhvr>
                                      <p:to>
                                        <p:strVal val="visible"/>
                                      </p:to>
                                    </p:set>
                                    <p:animEffect transition="in" filter="fade">
                                      <p:cBhvr>
                                        <p:cTn id="138" dur="1000"/>
                                        <p:tgtEl>
                                          <p:spTgt spid="126"/>
                                        </p:tgtEl>
                                      </p:cBhvr>
                                    </p:animEffect>
                                    <p:anim calcmode="lin" valueType="num">
                                      <p:cBhvr>
                                        <p:cTn id="139" dur="1000" fill="hold"/>
                                        <p:tgtEl>
                                          <p:spTgt spid="126"/>
                                        </p:tgtEl>
                                        <p:attrNameLst>
                                          <p:attrName>ppt_x</p:attrName>
                                        </p:attrNameLst>
                                      </p:cBhvr>
                                      <p:tavLst>
                                        <p:tav tm="0">
                                          <p:val>
                                            <p:strVal val="#ppt_x"/>
                                          </p:val>
                                        </p:tav>
                                        <p:tav tm="100000">
                                          <p:val>
                                            <p:strVal val="#ppt_x"/>
                                          </p:val>
                                        </p:tav>
                                      </p:tavLst>
                                    </p:anim>
                                    <p:anim calcmode="lin" valueType="num">
                                      <p:cBhvr>
                                        <p:cTn id="140" dur="1000" fill="hold"/>
                                        <p:tgtEl>
                                          <p:spTgt spid="126"/>
                                        </p:tgtEl>
                                        <p:attrNameLst>
                                          <p:attrName>ppt_y</p:attrName>
                                        </p:attrNameLst>
                                      </p:cBhvr>
                                      <p:tavLst>
                                        <p:tav tm="0">
                                          <p:val>
                                            <p:strVal val="#ppt_y-.1"/>
                                          </p:val>
                                        </p:tav>
                                        <p:tav tm="100000">
                                          <p:val>
                                            <p:strVal val="#ppt_y"/>
                                          </p:val>
                                        </p:tav>
                                      </p:tavLst>
                                    </p:anim>
                                  </p:childTnLst>
                                </p:cTn>
                              </p:par>
                              <p:par>
                                <p:cTn id="141" presetID="47" presetClass="entr" presetSubtype="0" fill="hold" grpId="0" nodeType="withEffect">
                                  <p:stCondLst>
                                    <p:cond delay="700"/>
                                  </p:stCondLst>
                                  <p:childTnLst>
                                    <p:set>
                                      <p:cBhvr>
                                        <p:cTn id="142" dur="1" fill="hold">
                                          <p:stCondLst>
                                            <p:cond delay="0"/>
                                          </p:stCondLst>
                                        </p:cTn>
                                        <p:tgtEl>
                                          <p:spTgt spid="127"/>
                                        </p:tgtEl>
                                        <p:attrNameLst>
                                          <p:attrName>style.visibility</p:attrName>
                                        </p:attrNameLst>
                                      </p:cBhvr>
                                      <p:to>
                                        <p:strVal val="visible"/>
                                      </p:to>
                                    </p:set>
                                    <p:animEffect transition="in" filter="fade">
                                      <p:cBhvr>
                                        <p:cTn id="143" dur="1000"/>
                                        <p:tgtEl>
                                          <p:spTgt spid="127"/>
                                        </p:tgtEl>
                                      </p:cBhvr>
                                    </p:animEffect>
                                    <p:anim calcmode="lin" valueType="num">
                                      <p:cBhvr>
                                        <p:cTn id="144" dur="1000" fill="hold"/>
                                        <p:tgtEl>
                                          <p:spTgt spid="127"/>
                                        </p:tgtEl>
                                        <p:attrNameLst>
                                          <p:attrName>ppt_x</p:attrName>
                                        </p:attrNameLst>
                                      </p:cBhvr>
                                      <p:tavLst>
                                        <p:tav tm="0">
                                          <p:val>
                                            <p:strVal val="#ppt_x"/>
                                          </p:val>
                                        </p:tav>
                                        <p:tav tm="100000">
                                          <p:val>
                                            <p:strVal val="#ppt_x"/>
                                          </p:val>
                                        </p:tav>
                                      </p:tavLst>
                                    </p:anim>
                                    <p:anim calcmode="lin" valueType="num">
                                      <p:cBhvr>
                                        <p:cTn id="145" dur="1000" fill="hold"/>
                                        <p:tgtEl>
                                          <p:spTgt spid="127"/>
                                        </p:tgtEl>
                                        <p:attrNameLst>
                                          <p:attrName>ppt_y</p:attrName>
                                        </p:attrNameLst>
                                      </p:cBhvr>
                                      <p:tavLst>
                                        <p:tav tm="0">
                                          <p:val>
                                            <p:strVal val="#ppt_y-.1"/>
                                          </p:val>
                                        </p:tav>
                                        <p:tav tm="100000">
                                          <p:val>
                                            <p:strVal val="#ppt_y"/>
                                          </p:val>
                                        </p:tav>
                                      </p:tavLst>
                                    </p:anim>
                                  </p:childTnLst>
                                </p:cTn>
                              </p:par>
                              <p:par>
                                <p:cTn id="146" presetID="47" presetClass="entr" presetSubtype="0" fill="hold" grpId="0" nodeType="withEffect">
                                  <p:stCondLst>
                                    <p:cond delay="800"/>
                                  </p:stCondLst>
                                  <p:childTnLst>
                                    <p:set>
                                      <p:cBhvr>
                                        <p:cTn id="147" dur="1" fill="hold">
                                          <p:stCondLst>
                                            <p:cond delay="0"/>
                                          </p:stCondLst>
                                        </p:cTn>
                                        <p:tgtEl>
                                          <p:spTgt spid="128"/>
                                        </p:tgtEl>
                                        <p:attrNameLst>
                                          <p:attrName>style.visibility</p:attrName>
                                        </p:attrNameLst>
                                      </p:cBhvr>
                                      <p:to>
                                        <p:strVal val="visible"/>
                                      </p:to>
                                    </p:set>
                                    <p:animEffect transition="in" filter="fade">
                                      <p:cBhvr>
                                        <p:cTn id="148" dur="1000"/>
                                        <p:tgtEl>
                                          <p:spTgt spid="128"/>
                                        </p:tgtEl>
                                      </p:cBhvr>
                                    </p:animEffect>
                                    <p:anim calcmode="lin" valueType="num">
                                      <p:cBhvr>
                                        <p:cTn id="149" dur="1000" fill="hold"/>
                                        <p:tgtEl>
                                          <p:spTgt spid="128"/>
                                        </p:tgtEl>
                                        <p:attrNameLst>
                                          <p:attrName>ppt_x</p:attrName>
                                        </p:attrNameLst>
                                      </p:cBhvr>
                                      <p:tavLst>
                                        <p:tav tm="0">
                                          <p:val>
                                            <p:strVal val="#ppt_x"/>
                                          </p:val>
                                        </p:tav>
                                        <p:tav tm="100000">
                                          <p:val>
                                            <p:strVal val="#ppt_x"/>
                                          </p:val>
                                        </p:tav>
                                      </p:tavLst>
                                    </p:anim>
                                    <p:anim calcmode="lin" valueType="num">
                                      <p:cBhvr>
                                        <p:cTn id="150" dur="1000" fill="hold"/>
                                        <p:tgtEl>
                                          <p:spTgt spid="128"/>
                                        </p:tgtEl>
                                        <p:attrNameLst>
                                          <p:attrName>ppt_y</p:attrName>
                                        </p:attrNameLst>
                                      </p:cBhvr>
                                      <p:tavLst>
                                        <p:tav tm="0">
                                          <p:val>
                                            <p:strVal val="#ppt_y-.1"/>
                                          </p:val>
                                        </p:tav>
                                        <p:tav tm="100000">
                                          <p:val>
                                            <p:strVal val="#ppt_y"/>
                                          </p:val>
                                        </p:tav>
                                      </p:tavLst>
                                    </p:anim>
                                  </p:childTnLst>
                                </p:cTn>
                              </p:par>
                              <p:par>
                                <p:cTn id="151" presetID="47" presetClass="entr" presetSubtype="0" fill="hold" grpId="0" nodeType="withEffect">
                                  <p:stCondLst>
                                    <p:cond delay="900"/>
                                  </p:stCondLst>
                                  <p:childTnLst>
                                    <p:set>
                                      <p:cBhvr>
                                        <p:cTn id="152" dur="1" fill="hold">
                                          <p:stCondLst>
                                            <p:cond delay="0"/>
                                          </p:stCondLst>
                                        </p:cTn>
                                        <p:tgtEl>
                                          <p:spTgt spid="129"/>
                                        </p:tgtEl>
                                        <p:attrNameLst>
                                          <p:attrName>style.visibility</p:attrName>
                                        </p:attrNameLst>
                                      </p:cBhvr>
                                      <p:to>
                                        <p:strVal val="visible"/>
                                      </p:to>
                                    </p:set>
                                    <p:animEffect transition="in" filter="fade">
                                      <p:cBhvr>
                                        <p:cTn id="153" dur="1000"/>
                                        <p:tgtEl>
                                          <p:spTgt spid="129"/>
                                        </p:tgtEl>
                                      </p:cBhvr>
                                    </p:animEffect>
                                    <p:anim calcmode="lin" valueType="num">
                                      <p:cBhvr>
                                        <p:cTn id="154" dur="1000" fill="hold"/>
                                        <p:tgtEl>
                                          <p:spTgt spid="129"/>
                                        </p:tgtEl>
                                        <p:attrNameLst>
                                          <p:attrName>ppt_x</p:attrName>
                                        </p:attrNameLst>
                                      </p:cBhvr>
                                      <p:tavLst>
                                        <p:tav tm="0">
                                          <p:val>
                                            <p:strVal val="#ppt_x"/>
                                          </p:val>
                                        </p:tav>
                                        <p:tav tm="100000">
                                          <p:val>
                                            <p:strVal val="#ppt_x"/>
                                          </p:val>
                                        </p:tav>
                                      </p:tavLst>
                                    </p:anim>
                                    <p:anim calcmode="lin" valueType="num">
                                      <p:cBhvr>
                                        <p:cTn id="155" dur="1000" fill="hold"/>
                                        <p:tgtEl>
                                          <p:spTgt spid="129"/>
                                        </p:tgtEl>
                                        <p:attrNameLst>
                                          <p:attrName>ppt_y</p:attrName>
                                        </p:attrNameLst>
                                      </p:cBhvr>
                                      <p:tavLst>
                                        <p:tav tm="0">
                                          <p:val>
                                            <p:strVal val="#ppt_y-.1"/>
                                          </p:val>
                                        </p:tav>
                                        <p:tav tm="100000">
                                          <p:val>
                                            <p:strVal val="#ppt_y"/>
                                          </p:val>
                                        </p:tav>
                                      </p:tavLst>
                                    </p:anim>
                                  </p:childTnLst>
                                </p:cTn>
                              </p:par>
                            </p:childTnLst>
                          </p:cTn>
                        </p:par>
                        <p:par>
                          <p:cTn id="156" fill="hold">
                            <p:stCondLst>
                              <p:cond delay="5550"/>
                            </p:stCondLst>
                            <p:childTnLst>
                              <p:par>
                                <p:cTn id="157" presetID="2" presetClass="entr" presetSubtype="4" decel="100000" fill="hold" grpId="0" nodeType="afterEffect">
                                  <p:stCondLst>
                                    <p:cond delay="0"/>
                                  </p:stCondLst>
                                  <p:childTnLst>
                                    <p:set>
                                      <p:cBhvr>
                                        <p:cTn id="158" dur="1" fill="hold">
                                          <p:stCondLst>
                                            <p:cond delay="0"/>
                                          </p:stCondLst>
                                        </p:cTn>
                                        <p:tgtEl>
                                          <p:spTgt spid="150"/>
                                        </p:tgtEl>
                                        <p:attrNameLst>
                                          <p:attrName>style.visibility</p:attrName>
                                        </p:attrNameLst>
                                      </p:cBhvr>
                                      <p:to>
                                        <p:strVal val="visible"/>
                                      </p:to>
                                    </p:set>
                                    <p:anim calcmode="lin" valueType="num">
                                      <p:cBhvr additive="base">
                                        <p:cTn id="159" dur="500" fill="hold"/>
                                        <p:tgtEl>
                                          <p:spTgt spid="150"/>
                                        </p:tgtEl>
                                        <p:attrNameLst>
                                          <p:attrName>ppt_x</p:attrName>
                                        </p:attrNameLst>
                                      </p:cBhvr>
                                      <p:tavLst>
                                        <p:tav tm="0">
                                          <p:val>
                                            <p:strVal val="#ppt_x"/>
                                          </p:val>
                                        </p:tav>
                                        <p:tav tm="100000">
                                          <p:val>
                                            <p:strVal val="#ppt_x"/>
                                          </p:val>
                                        </p:tav>
                                      </p:tavLst>
                                    </p:anim>
                                    <p:anim calcmode="lin" valueType="num">
                                      <p:cBhvr additive="base">
                                        <p:cTn id="160" dur="500" fill="hold"/>
                                        <p:tgtEl>
                                          <p:spTgt spid="150"/>
                                        </p:tgtEl>
                                        <p:attrNameLst>
                                          <p:attrName>ppt_y</p:attrName>
                                        </p:attrNameLst>
                                      </p:cBhvr>
                                      <p:tavLst>
                                        <p:tav tm="0">
                                          <p:val>
                                            <p:strVal val="1+#ppt_h/2"/>
                                          </p:val>
                                        </p:tav>
                                        <p:tav tm="100000">
                                          <p:val>
                                            <p:strVal val="#ppt_y"/>
                                          </p:val>
                                        </p:tav>
                                      </p:tavLst>
                                    </p:anim>
                                  </p:childTnLst>
                                </p:cTn>
                              </p:par>
                              <p:par>
                                <p:cTn id="161" presetID="2" presetClass="entr" presetSubtype="4" decel="100000" fill="hold" grpId="0" nodeType="withEffect">
                                  <p:stCondLst>
                                    <p:cond delay="0"/>
                                  </p:stCondLst>
                                  <p:childTnLst>
                                    <p:set>
                                      <p:cBhvr>
                                        <p:cTn id="162" dur="1" fill="hold">
                                          <p:stCondLst>
                                            <p:cond delay="0"/>
                                          </p:stCondLst>
                                        </p:cTn>
                                        <p:tgtEl>
                                          <p:spTgt spid="151"/>
                                        </p:tgtEl>
                                        <p:attrNameLst>
                                          <p:attrName>style.visibility</p:attrName>
                                        </p:attrNameLst>
                                      </p:cBhvr>
                                      <p:to>
                                        <p:strVal val="visible"/>
                                      </p:to>
                                    </p:set>
                                    <p:anim calcmode="lin" valueType="num">
                                      <p:cBhvr additive="base">
                                        <p:cTn id="163" dur="500" fill="hold"/>
                                        <p:tgtEl>
                                          <p:spTgt spid="151"/>
                                        </p:tgtEl>
                                        <p:attrNameLst>
                                          <p:attrName>ppt_x</p:attrName>
                                        </p:attrNameLst>
                                      </p:cBhvr>
                                      <p:tavLst>
                                        <p:tav tm="0">
                                          <p:val>
                                            <p:strVal val="#ppt_x"/>
                                          </p:val>
                                        </p:tav>
                                        <p:tav tm="100000">
                                          <p:val>
                                            <p:strVal val="#ppt_x"/>
                                          </p:val>
                                        </p:tav>
                                      </p:tavLst>
                                    </p:anim>
                                    <p:anim calcmode="lin" valueType="num">
                                      <p:cBhvr additive="base">
                                        <p:cTn id="164" dur="500" fill="hold"/>
                                        <p:tgtEl>
                                          <p:spTgt spid="151"/>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152"/>
                                        </p:tgtEl>
                                        <p:attrNameLst>
                                          <p:attrName>style.visibility</p:attrName>
                                        </p:attrNameLst>
                                      </p:cBhvr>
                                      <p:to>
                                        <p:strVal val="visible"/>
                                      </p:to>
                                    </p:set>
                                    <p:anim calcmode="lin" valueType="num">
                                      <p:cBhvr additive="base">
                                        <p:cTn id="167" dur="500" fill="hold"/>
                                        <p:tgtEl>
                                          <p:spTgt spid="152"/>
                                        </p:tgtEl>
                                        <p:attrNameLst>
                                          <p:attrName>ppt_x</p:attrName>
                                        </p:attrNameLst>
                                      </p:cBhvr>
                                      <p:tavLst>
                                        <p:tav tm="0">
                                          <p:val>
                                            <p:strVal val="#ppt_x"/>
                                          </p:val>
                                        </p:tav>
                                        <p:tav tm="100000">
                                          <p:val>
                                            <p:strVal val="#ppt_x"/>
                                          </p:val>
                                        </p:tav>
                                      </p:tavLst>
                                    </p:anim>
                                    <p:anim calcmode="lin" valueType="num">
                                      <p:cBhvr additive="base">
                                        <p:cTn id="168" dur="500" fill="hold"/>
                                        <p:tgtEl>
                                          <p:spTgt spid="152"/>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153"/>
                                        </p:tgtEl>
                                        <p:attrNameLst>
                                          <p:attrName>style.visibility</p:attrName>
                                        </p:attrNameLst>
                                      </p:cBhvr>
                                      <p:to>
                                        <p:strVal val="visible"/>
                                      </p:to>
                                    </p:set>
                                    <p:anim calcmode="lin" valueType="num">
                                      <p:cBhvr additive="base">
                                        <p:cTn id="171" dur="500" fill="hold"/>
                                        <p:tgtEl>
                                          <p:spTgt spid="153"/>
                                        </p:tgtEl>
                                        <p:attrNameLst>
                                          <p:attrName>ppt_x</p:attrName>
                                        </p:attrNameLst>
                                      </p:cBhvr>
                                      <p:tavLst>
                                        <p:tav tm="0">
                                          <p:val>
                                            <p:strVal val="#ppt_x"/>
                                          </p:val>
                                        </p:tav>
                                        <p:tav tm="100000">
                                          <p:val>
                                            <p:strVal val="#ppt_x"/>
                                          </p:val>
                                        </p:tav>
                                      </p:tavLst>
                                    </p:anim>
                                    <p:anim calcmode="lin" valueType="num">
                                      <p:cBhvr additive="base">
                                        <p:cTn id="172" dur="500" fill="hold"/>
                                        <p:tgtEl>
                                          <p:spTgt spid="153"/>
                                        </p:tgtEl>
                                        <p:attrNameLst>
                                          <p:attrName>ppt_y</p:attrName>
                                        </p:attrNameLst>
                                      </p:cBhvr>
                                      <p:tavLst>
                                        <p:tav tm="0">
                                          <p:val>
                                            <p:strVal val="1+#ppt_h/2"/>
                                          </p:val>
                                        </p:tav>
                                        <p:tav tm="100000">
                                          <p:val>
                                            <p:strVal val="#ppt_y"/>
                                          </p:val>
                                        </p:tav>
                                      </p:tavLst>
                                    </p:anim>
                                  </p:childTnLst>
                                </p:cTn>
                              </p:par>
                              <p:par>
                                <p:cTn id="173" presetID="2" presetClass="entr" presetSubtype="4" decel="100000" fill="hold" grpId="0" nodeType="withEffect">
                                  <p:stCondLst>
                                    <p:cond delay="0"/>
                                  </p:stCondLst>
                                  <p:childTnLst>
                                    <p:set>
                                      <p:cBhvr>
                                        <p:cTn id="174" dur="1" fill="hold">
                                          <p:stCondLst>
                                            <p:cond delay="0"/>
                                          </p:stCondLst>
                                        </p:cTn>
                                        <p:tgtEl>
                                          <p:spTgt spid="154"/>
                                        </p:tgtEl>
                                        <p:attrNameLst>
                                          <p:attrName>style.visibility</p:attrName>
                                        </p:attrNameLst>
                                      </p:cBhvr>
                                      <p:to>
                                        <p:strVal val="visible"/>
                                      </p:to>
                                    </p:set>
                                    <p:anim calcmode="lin" valueType="num">
                                      <p:cBhvr additive="base">
                                        <p:cTn id="175" dur="500" fill="hold"/>
                                        <p:tgtEl>
                                          <p:spTgt spid="154"/>
                                        </p:tgtEl>
                                        <p:attrNameLst>
                                          <p:attrName>ppt_x</p:attrName>
                                        </p:attrNameLst>
                                      </p:cBhvr>
                                      <p:tavLst>
                                        <p:tav tm="0">
                                          <p:val>
                                            <p:strVal val="#ppt_x"/>
                                          </p:val>
                                        </p:tav>
                                        <p:tav tm="100000">
                                          <p:val>
                                            <p:strVal val="#ppt_x"/>
                                          </p:val>
                                        </p:tav>
                                      </p:tavLst>
                                    </p:anim>
                                    <p:anim calcmode="lin" valueType="num">
                                      <p:cBhvr additive="base">
                                        <p:cTn id="176" dur="500" fill="hold"/>
                                        <p:tgtEl>
                                          <p:spTgt spid="154"/>
                                        </p:tgtEl>
                                        <p:attrNameLst>
                                          <p:attrName>ppt_y</p:attrName>
                                        </p:attrNameLst>
                                      </p:cBhvr>
                                      <p:tavLst>
                                        <p:tav tm="0">
                                          <p:val>
                                            <p:strVal val="1+#ppt_h/2"/>
                                          </p:val>
                                        </p:tav>
                                        <p:tav tm="100000">
                                          <p:val>
                                            <p:strVal val="#ppt_y"/>
                                          </p:val>
                                        </p:tav>
                                      </p:tavLst>
                                    </p:anim>
                                  </p:childTnLst>
                                </p:cTn>
                              </p:par>
                            </p:childTnLst>
                          </p:cTn>
                        </p:par>
                        <p:par>
                          <p:cTn id="177" fill="hold">
                            <p:stCondLst>
                              <p:cond delay="6050"/>
                            </p:stCondLst>
                            <p:childTnLst>
                              <p:par>
                                <p:cTn id="178" presetID="22" presetClass="entr" presetSubtype="8" fill="hold" grpId="0" nodeType="afterEffect">
                                  <p:stCondLst>
                                    <p:cond delay="0"/>
                                  </p:stCondLst>
                                  <p:childTnLst>
                                    <p:set>
                                      <p:cBhvr>
                                        <p:cTn id="179" dur="1" fill="hold">
                                          <p:stCondLst>
                                            <p:cond delay="0"/>
                                          </p:stCondLst>
                                        </p:cTn>
                                        <p:tgtEl>
                                          <p:spTgt spid="140"/>
                                        </p:tgtEl>
                                        <p:attrNameLst>
                                          <p:attrName>style.visibility</p:attrName>
                                        </p:attrNameLst>
                                      </p:cBhvr>
                                      <p:to>
                                        <p:strVal val="visible"/>
                                      </p:to>
                                    </p:set>
                                    <p:animEffect transition="in" filter="wipe(left)">
                                      <p:cBhvr>
                                        <p:cTn id="180" dur="500"/>
                                        <p:tgtEl>
                                          <p:spTgt spid="140"/>
                                        </p:tgtEl>
                                      </p:cBhvr>
                                    </p:animEffect>
                                  </p:childTnLst>
                                </p:cTn>
                              </p:par>
                              <p:par>
                                <p:cTn id="181" presetID="22" presetClass="entr" presetSubtype="8" fill="hold" grpId="0" nodeType="withEffect">
                                  <p:stCondLst>
                                    <p:cond delay="100"/>
                                  </p:stCondLst>
                                  <p:childTnLst>
                                    <p:set>
                                      <p:cBhvr>
                                        <p:cTn id="182" dur="1" fill="hold">
                                          <p:stCondLst>
                                            <p:cond delay="0"/>
                                          </p:stCondLst>
                                        </p:cTn>
                                        <p:tgtEl>
                                          <p:spTgt spid="141"/>
                                        </p:tgtEl>
                                        <p:attrNameLst>
                                          <p:attrName>style.visibility</p:attrName>
                                        </p:attrNameLst>
                                      </p:cBhvr>
                                      <p:to>
                                        <p:strVal val="visible"/>
                                      </p:to>
                                    </p:set>
                                    <p:animEffect transition="in" filter="wipe(left)">
                                      <p:cBhvr>
                                        <p:cTn id="183" dur="500"/>
                                        <p:tgtEl>
                                          <p:spTgt spid="141"/>
                                        </p:tgtEl>
                                      </p:cBhvr>
                                    </p:animEffect>
                                  </p:childTnLst>
                                </p:cTn>
                              </p:par>
                              <p:par>
                                <p:cTn id="184" presetID="22" presetClass="entr" presetSubtype="8" fill="hold" grpId="0" nodeType="withEffect">
                                  <p:stCondLst>
                                    <p:cond delay="200"/>
                                  </p:stCondLst>
                                  <p:childTnLst>
                                    <p:set>
                                      <p:cBhvr>
                                        <p:cTn id="185" dur="1" fill="hold">
                                          <p:stCondLst>
                                            <p:cond delay="0"/>
                                          </p:stCondLst>
                                        </p:cTn>
                                        <p:tgtEl>
                                          <p:spTgt spid="142"/>
                                        </p:tgtEl>
                                        <p:attrNameLst>
                                          <p:attrName>style.visibility</p:attrName>
                                        </p:attrNameLst>
                                      </p:cBhvr>
                                      <p:to>
                                        <p:strVal val="visible"/>
                                      </p:to>
                                    </p:set>
                                    <p:animEffect transition="in" filter="wipe(left)">
                                      <p:cBhvr>
                                        <p:cTn id="186" dur="500"/>
                                        <p:tgtEl>
                                          <p:spTgt spid="142"/>
                                        </p:tgtEl>
                                      </p:cBhvr>
                                    </p:animEffect>
                                  </p:childTnLst>
                                </p:cTn>
                              </p:par>
                              <p:par>
                                <p:cTn id="187" presetID="22" presetClass="entr" presetSubtype="8" fill="hold" grpId="0" nodeType="withEffect">
                                  <p:stCondLst>
                                    <p:cond delay="300"/>
                                  </p:stCondLst>
                                  <p:childTnLst>
                                    <p:set>
                                      <p:cBhvr>
                                        <p:cTn id="188" dur="1" fill="hold">
                                          <p:stCondLst>
                                            <p:cond delay="0"/>
                                          </p:stCondLst>
                                        </p:cTn>
                                        <p:tgtEl>
                                          <p:spTgt spid="143"/>
                                        </p:tgtEl>
                                        <p:attrNameLst>
                                          <p:attrName>style.visibility</p:attrName>
                                        </p:attrNameLst>
                                      </p:cBhvr>
                                      <p:to>
                                        <p:strVal val="visible"/>
                                      </p:to>
                                    </p:set>
                                    <p:animEffect transition="in" filter="wipe(left)">
                                      <p:cBhvr>
                                        <p:cTn id="189" dur="500"/>
                                        <p:tgtEl>
                                          <p:spTgt spid="143"/>
                                        </p:tgtEl>
                                      </p:cBhvr>
                                    </p:animEffect>
                                  </p:childTnLst>
                                </p:cTn>
                              </p:par>
                              <p:par>
                                <p:cTn id="190" presetID="22" presetClass="entr" presetSubtype="8" fill="hold" grpId="0" nodeType="withEffect">
                                  <p:stCondLst>
                                    <p:cond delay="400"/>
                                  </p:stCondLst>
                                  <p:childTnLst>
                                    <p:set>
                                      <p:cBhvr>
                                        <p:cTn id="191" dur="1" fill="hold">
                                          <p:stCondLst>
                                            <p:cond delay="0"/>
                                          </p:stCondLst>
                                        </p:cTn>
                                        <p:tgtEl>
                                          <p:spTgt spid="144"/>
                                        </p:tgtEl>
                                        <p:attrNameLst>
                                          <p:attrName>style.visibility</p:attrName>
                                        </p:attrNameLst>
                                      </p:cBhvr>
                                      <p:to>
                                        <p:strVal val="visible"/>
                                      </p:to>
                                    </p:set>
                                    <p:animEffect transition="in" filter="wipe(left)">
                                      <p:cBhvr>
                                        <p:cTn id="192" dur="500"/>
                                        <p:tgtEl>
                                          <p:spTgt spid="144"/>
                                        </p:tgtEl>
                                      </p:cBhvr>
                                    </p:animEffect>
                                  </p:childTnLst>
                                </p:cTn>
                              </p:par>
                              <p:par>
                                <p:cTn id="193" presetID="22" presetClass="entr" presetSubtype="2" fill="hold" grpId="0" nodeType="withEffect">
                                  <p:stCondLst>
                                    <p:cond delay="0"/>
                                  </p:stCondLst>
                                  <p:childTnLst>
                                    <p:set>
                                      <p:cBhvr>
                                        <p:cTn id="194" dur="1" fill="hold">
                                          <p:stCondLst>
                                            <p:cond delay="0"/>
                                          </p:stCondLst>
                                        </p:cTn>
                                        <p:tgtEl>
                                          <p:spTgt spid="130"/>
                                        </p:tgtEl>
                                        <p:attrNameLst>
                                          <p:attrName>style.visibility</p:attrName>
                                        </p:attrNameLst>
                                      </p:cBhvr>
                                      <p:to>
                                        <p:strVal val="visible"/>
                                      </p:to>
                                    </p:set>
                                    <p:animEffect transition="in" filter="wipe(right)">
                                      <p:cBhvr>
                                        <p:cTn id="195" dur="500"/>
                                        <p:tgtEl>
                                          <p:spTgt spid="130"/>
                                        </p:tgtEl>
                                      </p:cBhvr>
                                    </p:animEffect>
                                  </p:childTnLst>
                                </p:cTn>
                              </p:par>
                              <p:par>
                                <p:cTn id="196" presetID="22" presetClass="entr" presetSubtype="2" fill="hold" grpId="0" nodeType="withEffect">
                                  <p:stCondLst>
                                    <p:cond delay="100"/>
                                  </p:stCondLst>
                                  <p:childTnLst>
                                    <p:set>
                                      <p:cBhvr>
                                        <p:cTn id="197" dur="1" fill="hold">
                                          <p:stCondLst>
                                            <p:cond delay="0"/>
                                          </p:stCondLst>
                                        </p:cTn>
                                        <p:tgtEl>
                                          <p:spTgt spid="131"/>
                                        </p:tgtEl>
                                        <p:attrNameLst>
                                          <p:attrName>style.visibility</p:attrName>
                                        </p:attrNameLst>
                                      </p:cBhvr>
                                      <p:to>
                                        <p:strVal val="visible"/>
                                      </p:to>
                                    </p:set>
                                    <p:animEffect transition="in" filter="wipe(right)">
                                      <p:cBhvr>
                                        <p:cTn id="198" dur="500"/>
                                        <p:tgtEl>
                                          <p:spTgt spid="131"/>
                                        </p:tgtEl>
                                      </p:cBhvr>
                                    </p:animEffect>
                                  </p:childTnLst>
                                </p:cTn>
                              </p:par>
                              <p:par>
                                <p:cTn id="199" presetID="22" presetClass="entr" presetSubtype="2" fill="hold" grpId="0" nodeType="withEffect">
                                  <p:stCondLst>
                                    <p:cond delay="200"/>
                                  </p:stCondLst>
                                  <p:childTnLst>
                                    <p:set>
                                      <p:cBhvr>
                                        <p:cTn id="200" dur="1" fill="hold">
                                          <p:stCondLst>
                                            <p:cond delay="0"/>
                                          </p:stCondLst>
                                        </p:cTn>
                                        <p:tgtEl>
                                          <p:spTgt spid="132"/>
                                        </p:tgtEl>
                                        <p:attrNameLst>
                                          <p:attrName>style.visibility</p:attrName>
                                        </p:attrNameLst>
                                      </p:cBhvr>
                                      <p:to>
                                        <p:strVal val="visible"/>
                                      </p:to>
                                    </p:set>
                                    <p:animEffect transition="in" filter="wipe(right)">
                                      <p:cBhvr>
                                        <p:cTn id="201" dur="500"/>
                                        <p:tgtEl>
                                          <p:spTgt spid="132"/>
                                        </p:tgtEl>
                                      </p:cBhvr>
                                    </p:animEffect>
                                  </p:childTnLst>
                                </p:cTn>
                              </p:par>
                              <p:par>
                                <p:cTn id="202" presetID="22" presetClass="entr" presetSubtype="2" fill="hold" grpId="0" nodeType="withEffect">
                                  <p:stCondLst>
                                    <p:cond delay="300"/>
                                  </p:stCondLst>
                                  <p:childTnLst>
                                    <p:set>
                                      <p:cBhvr>
                                        <p:cTn id="203" dur="1" fill="hold">
                                          <p:stCondLst>
                                            <p:cond delay="0"/>
                                          </p:stCondLst>
                                        </p:cTn>
                                        <p:tgtEl>
                                          <p:spTgt spid="133"/>
                                        </p:tgtEl>
                                        <p:attrNameLst>
                                          <p:attrName>style.visibility</p:attrName>
                                        </p:attrNameLst>
                                      </p:cBhvr>
                                      <p:to>
                                        <p:strVal val="visible"/>
                                      </p:to>
                                    </p:set>
                                    <p:animEffect transition="in" filter="wipe(right)">
                                      <p:cBhvr>
                                        <p:cTn id="204" dur="500"/>
                                        <p:tgtEl>
                                          <p:spTgt spid="133"/>
                                        </p:tgtEl>
                                      </p:cBhvr>
                                    </p:animEffect>
                                  </p:childTnLst>
                                </p:cTn>
                              </p:par>
                              <p:par>
                                <p:cTn id="205" presetID="22" presetClass="entr" presetSubtype="2" fill="hold" grpId="0" nodeType="withEffect">
                                  <p:stCondLst>
                                    <p:cond delay="400"/>
                                  </p:stCondLst>
                                  <p:childTnLst>
                                    <p:set>
                                      <p:cBhvr>
                                        <p:cTn id="206" dur="1" fill="hold">
                                          <p:stCondLst>
                                            <p:cond delay="0"/>
                                          </p:stCondLst>
                                        </p:cTn>
                                        <p:tgtEl>
                                          <p:spTgt spid="134"/>
                                        </p:tgtEl>
                                        <p:attrNameLst>
                                          <p:attrName>style.visibility</p:attrName>
                                        </p:attrNameLst>
                                      </p:cBhvr>
                                      <p:to>
                                        <p:strVal val="visible"/>
                                      </p:to>
                                    </p:set>
                                    <p:animEffect transition="in" filter="wipe(right)">
                                      <p:cBhvr>
                                        <p:cTn id="207" dur="500"/>
                                        <p:tgtEl>
                                          <p:spTgt spid="134"/>
                                        </p:tgtEl>
                                      </p:cBhvr>
                                    </p:animEffect>
                                  </p:childTnLst>
                                </p:cTn>
                              </p:par>
                            </p:childTnLst>
                          </p:cTn>
                        </p:par>
                        <p:par>
                          <p:cTn id="208" fill="hold">
                            <p:stCondLst>
                              <p:cond delay="6950"/>
                            </p:stCondLst>
                            <p:childTnLst>
                              <p:par>
                                <p:cTn id="209" presetID="22" presetClass="entr" presetSubtype="8" fill="hold" grpId="0" nodeType="afterEffect">
                                  <p:stCondLst>
                                    <p:cond delay="0"/>
                                  </p:stCondLst>
                                  <p:childTnLst>
                                    <p:set>
                                      <p:cBhvr>
                                        <p:cTn id="210" dur="1" fill="hold">
                                          <p:stCondLst>
                                            <p:cond delay="0"/>
                                          </p:stCondLst>
                                        </p:cTn>
                                        <p:tgtEl>
                                          <p:spTgt spid="145"/>
                                        </p:tgtEl>
                                        <p:attrNameLst>
                                          <p:attrName>style.visibility</p:attrName>
                                        </p:attrNameLst>
                                      </p:cBhvr>
                                      <p:to>
                                        <p:strVal val="visible"/>
                                      </p:to>
                                    </p:set>
                                    <p:animEffect transition="in" filter="wipe(left)">
                                      <p:cBhvr>
                                        <p:cTn id="211" dur="500"/>
                                        <p:tgtEl>
                                          <p:spTgt spid="145"/>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146"/>
                                        </p:tgtEl>
                                        <p:attrNameLst>
                                          <p:attrName>style.visibility</p:attrName>
                                        </p:attrNameLst>
                                      </p:cBhvr>
                                      <p:to>
                                        <p:strVal val="visible"/>
                                      </p:to>
                                    </p:set>
                                    <p:animEffect transition="in" filter="wipe(left)">
                                      <p:cBhvr>
                                        <p:cTn id="214" dur="500"/>
                                        <p:tgtEl>
                                          <p:spTgt spid="146"/>
                                        </p:tgtEl>
                                      </p:cBhvr>
                                    </p:animEffect>
                                  </p:childTnLst>
                                </p:cTn>
                              </p:par>
                              <p:par>
                                <p:cTn id="215" presetID="22" presetClass="entr" presetSubtype="8" fill="hold" grpId="0" nodeType="withEffect">
                                  <p:stCondLst>
                                    <p:cond delay="0"/>
                                  </p:stCondLst>
                                  <p:childTnLst>
                                    <p:set>
                                      <p:cBhvr>
                                        <p:cTn id="216" dur="1" fill="hold">
                                          <p:stCondLst>
                                            <p:cond delay="0"/>
                                          </p:stCondLst>
                                        </p:cTn>
                                        <p:tgtEl>
                                          <p:spTgt spid="147"/>
                                        </p:tgtEl>
                                        <p:attrNameLst>
                                          <p:attrName>style.visibility</p:attrName>
                                        </p:attrNameLst>
                                      </p:cBhvr>
                                      <p:to>
                                        <p:strVal val="visible"/>
                                      </p:to>
                                    </p:set>
                                    <p:animEffect transition="in" filter="wipe(left)">
                                      <p:cBhvr>
                                        <p:cTn id="217" dur="500"/>
                                        <p:tgtEl>
                                          <p:spTgt spid="147"/>
                                        </p:tgtEl>
                                      </p:cBhvr>
                                    </p:animEffect>
                                  </p:childTnLst>
                                </p:cTn>
                              </p:par>
                              <p:par>
                                <p:cTn id="218" presetID="22" presetClass="entr" presetSubtype="8" fill="hold" grpId="0" nodeType="withEffect">
                                  <p:stCondLst>
                                    <p:cond delay="0"/>
                                  </p:stCondLst>
                                  <p:childTnLst>
                                    <p:set>
                                      <p:cBhvr>
                                        <p:cTn id="219" dur="1" fill="hold">
                                          <p:stCondLst>
                                            <p:cond delay="0"/>
                                          </p:stCondLst>
                                        </p:cTn>
                                        <p:tgtEl>
                                          <p:spTgt spid="148"/>
                                        </p:tgtEl>
                                        <p:attrNameLst>
                                          <p:attrName>style.visibility</p:attrName>
                                        </p:attrNameLst>
                                      </p:cBhvr>
                                      <p:to>
                                        <p:strVal val="visible"/>
                                      </p:to>
                                    </p:set>
                                    <p:animEffect transition="in" filter="wipe(left)">
                                      <p:cBhvr>
                                        <p:cTn id="220" dur="500"/>
                                        <p:tgtEl>
                                          <p:spTgt spid="148"/>
                                        </p:tgtEl>
                                      </p:cBhvr>
                                    </p:animEffect>
                                  </p:childTnLst>
                                </p:cTn>
                              </p:par>
                              <p:par>
                                <p:cTn id="221" presetID="22" presetClass="entr" presetSubtype="8" fill="hold" grpId="0" nodeType="withEffect">
                                  <p:stCondLst>
                                    <p:cond delay="0"/>
                                  </p:stCondLst>
                                  <p:childTnLst>
                                    <p:set>
                                      <p:cBhvr>
                                        <p:cTn id="222" dur="1" fill="hold">
                                          <p:stCondLst>
                                            <p:cond delay="0"/>
                                          </p:stCondLst>
                                        </p:cTn>
                                        <p:tgtEl>
                                          <p:spTgt spid="149"/>
                                        </p:tgtEl>
                                        <p:attrNameLst>
                                          <p:attrName>style.visibility</p:attrName>
                                        </p:attrNameLst>
                                      </p:cBhvr>
                                      <p:to>
                                        <p:strVal val="visible"/>
                                      </p:to>
                                    </p:set>
                                    <p:animEffect transition="in" filter="wipe(left)">
                                      <p:cBhvr>
                                        <p:cTn id="223" dur="500"/>
                                        <p:tgtEl>
                                          <p:spTgt spid="149"/>
                                        </p:tgtEl>
                                      </p:cBhvr>
                                    </p:animEffect>
                                  </p:childTnLst>
                                </p:cTn>
                              </p:par>
                              <p:par>
                                <p:cTn id="224" presetID="22" presetClass="entr" presetSubtype="2" fill="hold" grpId="0" nodeType="with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wipe(right)">
                                      <p:cBhvr>
                                        <p:cTn id="226" dur="500"/>
                                        <p:tgtEl>
                                          <p:spTgt spid="135"/>
                                        </p:tgtEl>
                                      </p:cBhvr>
                                    </p:animEffect>
                                  </p:childTnLst>
                                </p:cTn>
                              </p:par>
                              <p:par>
                                <p:cTn id="227" presetID="22" presetClass="entr" presetSubtype="2" fill="hold" grpId="0" nodeType="withEffect">
                                  <p:stCondLst>
                                    <p:cond delay="0"/>
                                  </p:stCondLst>
                                  <p:childTnLst>
                                    <p:set>
                                      <p:cBhvr>
                                        <p:cTn id="228" dur="1" fill="hold">
                                          <p:stCondLst>
                                            <p:cond delay="0"/>
                                          </p:stCondLst>
                                        </p:cTn>
                                        <p:tgtEl>
                                          <p:spTgt spid="136"/>
                                        </p:tgtEl>
                                        <p:attrNameLst>
                                          <p:attrName>style.visibility</p:attrName>
                                        </p:attrNameLst>
                                      </p:cBhvr>
                                      <p:to>
                                        <p:strVal val="visible"/>
                                      </p:to>
                                    </p:set>
                                    <p:animEffect transition="in" filter="wipe(right)">
                                      <p:cBhvr>
                                        <p:cTn id="229" dur="500"/>
                                        <p:tgtEl>
                                          <p:spTgt spid="136"/>
                                        </p:tgtEl>
                                      </p:cBhvr>
                                    </p:animEffect>
                                  </p:childTnLst>
                                </p:cTn>
                              </p:par>
                              <p:par>
                                <p:cTn id="230" presetID="22" presetClass="entr" presetSubtype="2" fill="hold" grpId="0" nodeType="withEffect">
                                  <p:stCondLst>
                                    <p:cond delay="0"/>
                                  </p:stCondLst>
                                  <p:childTnLst>
                                    <p:set>
                                      <p:cBhvr>
                                        <p:cTn id="231" dur="1" fill="hold">
                                          <p:stCondLst>
                                            <p:cond delay="0"/>
                                          </p:stCondLst>
                                        </p:cTn>
                                        <p:tgtEl>
                                          <p:spTgt spid="137"/>
                                        </p:tgtEl>
                                        <p:attrNameLst>
                                          <p:attrName>style.visibility</p:attrName>
                                        </p:attrNameLst>
                                      </p:cBhvr>
                                      <p:to>
                                        <p:strVal val="visible"/>
                                      </p:to>
                                    </p:set>
                                    <p:animEffect transition="in" filter="wipe(right)">
                                      <p:cBhvr>
                                        <p:cTn id="232" dur="500"/>
                                        <p:tgtEl>
                                          <p:spTgt spid="137"/>
                                        </p:tgtEl>
                                      </p:cBhvr>
                                    </p:animEffect>
                                  </p:childTnLst>
                                </p:cTn>
                              </p:par>
                              <p:par>
                                <p:cTn id="233" presetID="22" presetClass="entr" presetSubtype="2" fill="hold" grpId="0" nodeType="withEffect">
                                  <p:stCondLst>
                                    <p:cond delay="0"/>
                                  </p:stCondLst>
                                  <p:childTnLst>
                                    <p:set>
                                      <p:cBhvr>
                                        <p:cTn id="234" dur="1" fill="hold">
                                          <p:stCondLst>
                                            <p:cond delay="0"/>
                                          </p:stCondLst>
                                        </p:cTn>
                                        <p:tgtEl>
                                          <p:spTgt spid="138"/>
                                        </p:tgtEl>
                                        <p:attrNameLst>
                                          <p:attrName>style.visibility</p:attrName>
                                        </p:attrNameLst>
                                      </p:cBhvr>
                                      <p:to>
                                        <p:strVal val="visible"/>
                                      </p:to>
                                    </p:set>
                                    <p:animEffect transition="in" filter="wipe(right)">
                                      <p:cBhvr>
                                        <p:cTn id="235" dur="500"/>
                                        <p:tgtEl>
                                          <p:spTgt spid="138"/>
                                        </p:tgtEl>
                                      </p:cBhvr>
                                    </p:animEffect>
                                  </p:childTnLst>
                                </p:cTn>
                              </p:par>
                              <p:par>
                                <p:cTn id="236" presetID="22" presetClass="entr" presetSubtype="2" fill="hold" grpId="0" nodeType="withEffect">
                                  <p:stCondLst>
                                    <p:cond delay="0"/>
                                  </p:stCondLst>
                                  <p:childTnLst>
                                    <p:set>
                                      <p:cBhvr>
                                        <p:cTn id="237" dur="1" fill="hold">
                                          <p:stCondLst>
                                            <p:cond delay="0"/>
                                          </p:stCondLst>
                                        </p:cTn>
                                        <p:tgtEl>
                                          <p:spTgt spid="139"/>
                                        </p:tgtEl>
                                        <p:attrNameLst>
                                          <p:attrName>style.visibility</p:attrName>
                                        </p:attrNameLst>
                                      </p:cBhvr>
                                      <p:to>
                                        <p:strVal val="visible"/>
                                      </p:to>
                                    </p:set>
                                    <p:animEffect transition="in" filter="wipe(right)">
                                      <p:cBhvr>
                                        <p:cTn id="238"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animBg="1"/>
      <p:bldP spid="99" grpId="0"/>
      <p:bldP spid="100" grpId="0"/>
      <p:bldP spid="101" grpId="0"/>
      <p:bldP spid="102"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animBg="1"/>
      <p:bldP spid="131" grpId="0" animBg="1"/>
      <p:bldP spid="132" grpId="0" animBg="1"/>
      <p:bldP spid="133" grpId="0" animBg="1"/>
      <p:bldP spid="134" grpId="0" animBg="1"/>
      <p:bldP spid="135" grpId="0"/>
      <p:bldP spid="136" grpId="0"/>
      <p:bldP spid="137" grpId="0"/>
      <p:bldP spid="138" grpId="0"/>
      <p:bldP spid="139" grpId="0"/>
      <p:bldP spid="140" grpId="0" animBg="1"/>
      <p:bldP spid="141" grpId="0" animBg="1"/>
      <p:bldP spid="142" grpId="0" animBg="1"/>
      <p:bldP spid="143" grpId="0" animBg="1"/>
      <p:bldP spid="144" grpId="0" animBg="1"/>
      <p:bldP spid="145" grpId="0"/>
      <p:bldP spid="146" grpId="0"/>
      <p:bldP spid="147" grpId="0"/>
      <p:bldP spid="148" grpId="0"/>
      <p:bldP spid="149" grpId="0"/>
      <p:bldP spid="150" grpId="0"/>
      <p:bldP spid="151" grpId="0"/>
      <p:bldP spid="152" grpId="0"/>
      <p:bldP spid="153" grpId="0"/>
      <p:bldP spid="154" grpId="0"/>
      <p:bldP spid="158" grpId="0"/>
      <p:bldP spid="1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extBox 255"/>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月份比较分析</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257" name="任意多边形 256"/>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258" name="TextBox 257"/>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259" name="流程图: 摘录 25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cxnSp>
        <p:nvCxnSpPr>
          <p:cNvPr id="43" name="直接连接符 42"/>
          <p:cNvCxnSpPr>
            <a:stCxn id="64" idx="2"/>
            <a:endCxn id="57" idx="5"/>
          </p:cNvCxnSpPr>
          <p:nvPr/>
        </p:nvCxnSpPr>
        <p:spPr>
          <a:xfrm flipH="1">
            <a:off x="1106865" y="3560643"/>
            <a:ext cx="475265" cy="26305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71" idx="1"/>
            <a:endCxn id="64" idx="4"/>
          </p:cNvCxnSpPr>
          <p:nvPr/>
        </p:nvCxnSpPr>
        <p:spPr>
          <a:xfrm flipH="1">
            <a:off x="1694300" y="2812943"/>
            <a:ext cx="562119" cy="63553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78" idx="7"/>
          </p:cNvCxnSpPr>
          <p:nvPr/>
        </p:nvCxnSpPr>
        <p:spPr>
          <a:xfrm flipH="1" flipV="1">
            <a:off x="2330459" y="2798271"/>
            <a:ext cx="801314" cy="52507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78" idx="5"/>
            <a:endCxn id="85" idx="5"/>
          </p:cNvCxnSpPr>
          <p:nvPr/>
        </p:nvCxnSpPr>
        <p:spPr>
          <a:xfrm flipV="1">
            <a:off x="3131773" y="2490596"/>
            <a:ext cx="674762" cy="6741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85" idx="0"/>
            <a:endCxn id="92" idx="1"/>
          </p:cNvCxnSpPr>
          <p:nvPr/>
        </p:nvCxnSpPr>
        <p:spPr>
          <a:xfrm>
            <a:off x="3727220" y="2682082"/>
            <a:ext cx="499841" cy="4249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91136" y="2702062"/>
            <a:ext cx="715263" cy="3646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99" idx="5"/>
            <a:endCxn id="106" idx="5"/>
          </p:cNvCxnSpPr>
          <p:nvPr/>
        </p:nvCxnSpPr>
        <p:spPr>
          <a:xfrm flipV="1">
            <a:off x="5021640" y="2092811"/>
            <a:ext cx="701471" cy="523793"/>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106" idx="7"/>
            <a:endCxn id="113" idx="7"/>
          </p:cNvCxnSpPr>
          <p:nvPr/>
        </p:nvCxnSpPr>
        <p:spPr>
          <a:xfrm>
            <a:off x="5723111" y="2251443"/>
            <a:ext cx="810862" cy="97453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20" idx="2"/>
            <a:endCxn id="113" idx="1"/>
          </p:cNvCxnSpPr>
          <p:nvPr/>
        </p:nvCxnSpPr>
        <p:spPr>
          <a:xfrm flipH="1">
            <a:off x="6375342" y="2695919"/>
            <a:ext cx="676486" cy="53006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127" idx="2"/>
            <a:endCxn id="120" idx="7"/>
          </p:cNvCxnSpPr>
          <p:nvPr/>
        </p:nvCxnSpPr>
        <p:spPr>
          <a:xfrm flipH="1" flipV="1">
            <a:off x="7243313" y="2775235"/>
            <a:ext cx="464872" cy="3971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27" idx="0"/>
            <a:endCxn id="134" idx="1"/>
          </p:cNvCxnSpPr>
          <p:nvPr/>
        </p:nvCxnSpPr>
        <p:spPr>
          <a:xfrm flipV="1">
            <a:off x="7820355" y="2144390"/>
            <a:ext cx="578795" cy="1140123"/>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l="3992" t="36582" r="11163" b="49513"/>
          <a:stretch/>
        </p:blipFill>
        <p:spPr>
          <a:xfrm>
            <a:off x="514348" y="4317890"/>
            <a:ext cx="8315325" cy="291881"/>
          </a:xfrm>
          <a:prstGeom prst="rect">
            <a:avLst/>
          </a:prstGeom>
        </p:spPr>
      </p:pic>
      <p:grpSp>
        <p:nvGrpSpPr>
          <p:cNvPr id="55" name="组合 54"/>
          <p:cNvGrpSpPr/>
          <p:nvPr/>
        </p:nvGrpSpPr>
        <p:grpSpPr>
          <a:xfrm flipV="1">
            <a:off x="860372" y="3736946"/>
            <a:ext cx="334355" cy="342373"/>
            <a:chOff x="581025" y="1800225"/>
            <a:chExt cx="1619642" cy="1658481"/>
          </a:xfrm>
        </p:grpSpPr>
        <p:grpSp>
          <p:nvGrpSpPr>
            <p:cNvPr id="56" name="组合 55"/>
            <p:cNvGrpSpPr/>
            <p:nvPr/>
          </p:nvGrpSpPr>
          <p:grpSpPr>
            <a:xfrm>
              <a:off x="581025" y="1800225"/>
              <a:ext cx="1619642" cy="1658481"/>
              <a:chOff x="6651335" y="1494971"/>
              <a:chExt cx="1360493" cy="1360493"/>
            </a:xfrm>
            <a:effectLst/>
          </p:grpSpPr>
          <p:grpSp>
            <p:nvGrpSpPr>
              <p:cNvPr id="58" name="组合 57"/>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椭圆 6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57" name="椭圆 56"/>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flipV="1">
            <a:off x="1527122" y="3394573"/>
            <a:ext cx="334355" cy="342373"/>
            <a:chOff x="581025" y="1800225"/>
            <a:chExt cx="1619642" cy="1658481"/>
          </a:xfrm>
        </p:grpSpPr>
        <p:grpSp>
          <p:nvGrpSpPr>
            <p:cNvPr id="63" name="组合 62"/>
            <p:cNvGrpSpPr/>
            <p:nvPr/>
          </p:nvGrpSpPr>
          <p:grpSpPr>
            <a:xfrm>
              <a:off x="581025" y="1800225"/>
              <a:ext cx="1619642" cy="1658481"/>
              <a:chOff x="6651335" y="1494971"/>
              <a:chExt cx="1360493" cy="1360493"/>
            </a:xfrm>
            <a:effectLst/>
          </p:grpSpPr>
          <p:grpSp>
            <p:nvGrpSpPr>
              <p:cNvPr id="65" name="组合 64"/>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65"/>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64" name="椭圆 63"/>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flipV="1">
            <a:off x="2168557" y="2567557"/>
            <a:ext cx="334355" cy="342373"/>
            <a:chOff x="581025" y="1800225"/>
            <a:chExt cx="1619642" cy="1658481"/>
          </a:xfrm>
        </p:grpSpPr>
        <p:grpSp>
          <p:nvGrpSpPr>
            <p:cNvPr id="70" name="组合 69"/>
            <p:cNvGrpSpPr/>
            <p:nvPr/>
          </p:nvGrpSpPr>
          <p:grpSpPr>
            <a:xfrm>
              <a:off x="581025" y="1800225"/>
              <a:ext cx="1619642" cy="1658481"/>
              <a:chOff x="6651335" y="1494971"/>
              <a:chExt cx="1360493" cy="1360493"/>
            </a:xfrm>
            <a:effectLst/>
          </p:grpSpPr>
          <p:grpSp>
            <p:nvGrpSpPr>
              <p:cNvPr id="72" name="组合 71"/>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椭圆 7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TextBox 72"/>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71" name="椭圆 70"/>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flipV="1">
            <a:off x="2885280" y="3077964"/>
            <a:ext cx="334355" cy="342373"/>
            <a:chOff x="581025" y="1800225"/>
            <a:chExt cx="1619642" cy="1658481"/>
          </a:xfrm>
        </p:grpSpPr>
        <p:grpSp>
          <p:nvGrpSpPr>
            <p:cNvPr id="77" name="组合 76"/>
            <p:cNvGrpSpPr/>
            <p:nvPr/>
          </p:nvGrpSpPr>
          <p:grpSpPr>
            <a:xfrm>
              <a:off x="581025" y="1800225"/>
              <a:ext cx="1619642" cy="1658481"/>
              <a:chOff x="6651335" y="1494971"/>
              <a:chExt cx="1360493" cy="1360493"/>
            </a:xfrm>
            <a:effectLst/>
          </p:grpSpPr>
          <p:grpSp>
            <p:nvGrpSpPr>
              <p:cNvPr id="79" name="组合 78"/>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TextBox 79"/>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78" name="椭圆 77"/>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p:cNvGrpSpPr/>
          <p:nvPr/>
        </p:nvGrpSpPr>
        <p:grpSpPr>
          <a:xfrm flipV="1">
            <a:off x="3560042" y="2403842"/>
            <a:ext cx="334355" cy="342373"/>
            <a:chOff x="581025" y="1800225"/>
            <a:chExt cx="1619642" cy="1658481"/>
          </a:xfrm>
        </p:grpSpPr>
        <p:grpSp>
          <p:nvGrpSpPr>
            <p:cNvPr id="84" name="组合 83"/>
            <p:cNvGrpSpPr/>
            <p:nvPr/>
          </p:nvGrpSpPr>
          <p:grpSpPr>
            <a:xfrm>
              <a:off x="581025" y="1800225"/>
              <a:ext cx="1619642" cy="1658481"/>
              <a:chOff x="6651335" y="1494971"/>
              <a:chExt cx="1360493" cy="1360493"/>
            </a:xfrm>
            <a:effectLst/>
          </p:grpSpPr>
          <p:grpSp>
            <p:nvGrpSpPr>
              <p:cNvPr id="86" name="组合 85"/>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TextBox 86"/>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85" name="椭圆 84"/>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flipV="1">
            <a:off x="4139199" y="2861618"/>
            <a:ext cx="334355" cy="342373"/>
            <a:chOff x="581025" y="1800225"/>
            <a:chExt cx="1619642" cy="1658481"/>
          </a:xfrm>
        </p:grpSpPr>
        <p:grpSp>
          <p:nvGrpSpPr>
            <p:cNvPr id="91" name="组合 90"/>
            <p:cNvGrpSpPr/>
            <p:nvPr/>
          </p:nvGrpSpPr>
          <p:grpSpPr>
            <a:xfrm>
              <a:off x="581025" y="1800225"/>
              <a:ext cx="1619642" cy="1658481"/>
              <a:chOff x="6651335" y="1494971"/>
              <a:chExt cx="1360493" cy="1360493"/>
            </a:xfrm>
            <a:effectLst/>
          </p:grpSpPr>
          <p:grpSp>
            <p:nvGrpSpPr>
              <p:cNvPr id="93" name="组合 92"/>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95" name="同心圆 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9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TextBox 93"/>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92" name="椭圆 91"/>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flipV="1">
            <a:off x="4775147" y="2529850"/>
            <a:ext cx="334355" cy="342373"/>
            <a:chOff x="581025" y="1800225"/>
            <a:chExt cx="1619642" cy="1658481"/>
          </a:xfrm>
        </p:grpSpPr>
        <p:grpSp>
          <p:nvGrpSpPr>
            <p:cNvPr id="98" name="组合 97"/>
            <p:cNvGrpSpPr/>
            <p:nvPr/>
          </p:nvGrpSpPr>
          <p:grpSpPr>
            <a:xfrm>
              <a:off x="581025" y="1800225"/>
              <a:ext cx="1619642" cy="1658481"/>
              <a:chOff x="6651335" y="1494971"/>
              <a:chExt cx="1360493" cy="1360493"/>
            </a:xfrm>
            <a:effectLst/>
          </p:grpSpPr>
          <p:grpSp>
            <p:nvGrpSpPr>
              <p:cNvPr id="100" name="组合 99"/>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TextBox 100"/>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99" name="椭圆 98"/>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flipV="1">
            <a:off x="5476618" y="2006057"/>
            <a:ext cx="334355" cy="342373"/>
            <a:chOff x="581025" y="1800225"/>
            <a:chExt cx="1619642" cy="1658481"/>
          </a:xfrm>
        </p:grpSpPr>
        <p:grpSp>
          <p:nvGrpSpPr>
            <p:cNvPr id="105" name="组合 104"/>
            <p:cNvGrpSpPr/>
            <p:nvPr/>
          </p:nvGrpSpPr>
          <p:grpSpPr>
            <a:xfrm>
              <a:off x="581025" y="1800225"/>
              <a:ext cx="1619642" cy="1658481"/>
              <a:chOff x="6651335" y="1494971"/>
              <a:chExt cx="1360493" cy="1360493"/>
            </a:xfrm>
            <a:effectLst/>
          </p:grpSpPr>
          <p:grpSp>
            <p:nvGrpSpPr>
              <p:cNvPr id="107" name="组合 106"/>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09" name="同心圆 1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椭圆 10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TextBox 107"/>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06" name="椭圆 105"/>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flipV="1">
            <a:off x="6287480" y="2980594"/>
            <a:ext cx="334355" cy="342373"/>
            <a:chOff x="581025" y="1800225"/>
            <a:chExt cx="1619642" cy="1658481"/>
          </a:xfrm>
        </p:grpSpPr>
        <p:grpSp>
          <p:nvGrpSpPr>
            <p:cNvPr id="112" name="组合 111"/>
            <p:cNvGrpSpPr/>
            <p:nvPr/>
          </p:nvGrpSpPr>
          <p:grpSpPr>
            <a:xfrm>
              <a:off x="581025" y="1800225"/>
              <a:ext cx="1619642" cy="1658481"/>
              <a:chOff x="6651335" y="1494971"/>
              <a:chExt cx="1360493" cy="1360493"/>
            </a:xfrm>
            <a:effectLst/>
          </p:grpSpPr>
          <p:grpSp>
            <p:nvGrpSpPr>
              <p:cNvPr id="114" name="组合 113"/>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椭圆 1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TextBox 114"/>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13" name="椭圆 112"/>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flipV="1">
            <a:off x="6996820" y="2529849"/>
            <a:ext cx="334355" cy="342373"/>
            <a:chOff x="581025" y="1800225"/>
            <a:chExt cx="1619642" cy="1658481"/>
          </a:xfrm>
        </p:grpSpPr>
        <p:grpSp>
          <p:nvGrpSpPr>
            <p:cNvPr id="119" name="组合 118"/>
            <p:cNvGrpSpPr/>
            <p:nvPr/>
          </p:nvGrpSpPr>
          <p:grpSpPr>
            <a:xfrm>
              <a:off x="581025" y="1800225"/>
              <a:ext cx="1619642" cy="1658481"/>
              <a:chOff x="6651335" y="1494971"/>
              <a:chExt cx="1360493" cy="1360493"/>
            </a:xfrm>
            <a:effectLst/>
          </p:grpSpPr>
          <p:grpSp>
            <p:nvGrpSpPr>
              <p:cNvPr id="121" name="组合 120"/>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23" name="同心圆 1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椭圆 1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TextBox 121"/>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20" name="椭圆 119"/>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flipV="1">
            <a:off x="7653177" y="3006273"/>
            <a:ext cx="334355" cy="342373"/>
            <a:chOff x="581025" y="1800225"/>
            <a:chExt cx="1619642" cy="1658481"/>
          </a:xfrm>
        </p:grpSpPr>
        <p:grpSp>
          <p:nvGrpSpPr>
            <p:cNvPr id="126" name="组合 125"/>
            <p:cNvGrpSpPr/>
            <p:nvPr/>
          </p:nvGrpSpPr>
          <p:grpSpPr>
            <a:xfrm>
              <a:off x="581025" y="1800225"/>
              <a:ext cx="1619642" cy="1658481"/>
              <a:chOff x="6651335" y="1494971"/>
              <a:chExt cx="1360493" cy="1360493"/>
            </a:xfrm>
            <a:effectLst/>
          </p:grpSpPr>
          <p:grpSp>
            <p:nvGrpSpPr>
              <p:cNvPr id="128" name="组合 127"/>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椭圆 1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9" name="TextBox 128"/>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27" name="椭圆 126"/>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flipV="1">
            <a:off x="8311288" y="1899004"/>
            <a:ext cx="334355" cy="342373"/>
            <a:chOff x="581025" y="1800225"/>
            <a:chExt cx="1619642" cy="1658481"/>
          </a:xfrm>
        </p:grpSpPr>
        <p:grpSp>
          <p:nvGrpSpPr>
            <p:cNvPr id="133" name="组合 132"/>
            <p:cNvGrpSpPr/>
            <p:nvPr/>
          </p:nvGrpSpPr>
          <p:grpSpPr>
            <a:xfrm>
              <a:off x="581025" y="1800225"/>
              <a:ext cx="1619642" cy="1658481"/>
              <a:chOff x="6651335" y="1494971"/>
              <a:chExt cx="1360493" cy="1360493"/>
            </a:xfrm>
            <a:effectLst/>
          </p:grpSpPr>
          <p:grpSp>
            <p:nvGrpSpPr>
              <p:cNvPr id="135" name="组合 134"/>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8" name="椭圆 1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TextBox 135"/>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34" name="椭圆 133"/>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TextBox 138"/>
          <p:cNvSpPr txBox="1"/>
          <p:nvPr/>
        </p:nvSpPr>
        <p:spPr>
          <a:xfrm>
            <a:off x="732119"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1</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0" name="TextBox 139"/>
          <p:cNvSpPr txBox="1"/>
          <p:nvPr/>
        </p:nvSpPr>
        <p:spPr>
          <a:xfrm>
            <a:off x="1444460" y="4463830"/>
            <a:ext cx="463588" cy="307777"/>
          </a:xfrm>
          <a:prstGeom prst="rect">
            <a:avLst/>
          </a:prstGeom>
          <a:noFill/>
        </p:spPr>
        <p:txBody>
          <a:bodyPr wrap="none" rtlCol="0">
            <a:spAutoFit/>
          </a:bodyPr>
          <a:lstStyle/>
          <a:p>
            <a:r>
              <a:rPr lang="en-US" altLang="zh-CN" sz="1400" dirty="0">
                <a:solidFill>
                  <a:srgbClr val="005A9E"/>
                </a:solidFill>
                <a:latin typeface="方正大黑简体" panose="02010601030101010101" pitchFamily="2" charset="-122"/>
                <a:ea typeface="方正大黑简体" panose="02010601030101010101" pitchFamily="2" charset="-122"/>
              </a:rPr>
              <a:t>2</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1" name="TextBox 140"/>
          <p:cNvSpPr txBox="1"/>
          <p:nvPr/>
        </p:nvSpPr>
        <p:spPr>
          <a:xfrm>
            <a:off x="2168557"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3</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2" name="TextBox 141"/>
          <p:cNvSpPr txBox="1"/>
          <p:nvPr/>
        </p:nvSpPr>
        <p:spPr>
          <a:xfrm>
            <a:off x="2880889"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4</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3" name="TextBox 142"/>
          <p:cNvSpPr txBox="1"/>
          <p:nvPr/>
        </p:nvSpPr>
        <p:spPr>
          <a:xfrm>
            <a:off x="3525489"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5</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4" name="TextBox 143"/>
          <p:cNvSpPr txBox="1"/>
          <p:nvPr/>
        </p:nvSpPr>
        <p:spPr>
          <a:xfrm>
            <a:off x="4218761"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6</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5" name="TextBox 144"/>
          <p:cNvSpPr txBox="1"/>
          <p:nvPr/>
        </p:nvSpPr>
        <p:spPr>
          <a:xfrm>
            <a:off x="4863238"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7</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6" name="TextBox 145"/>
          <p:cNvSpPr txBox="1"/>
          <p:nvPr/>
        </p:nvSpPr>
        <p:spPr>
          <a:xfrm>
            <a:off x="5545641" y="4463830"/>
            <a:ext cx="463588" cy="307777"/>
          </a:xfrm>
          <a:prstGeom prst="rect">
            <a:avLst/>
          </a:prstGeom>
          <a:noFill/>
        </p:spPr>
        <p:txBody>
          <a:bodyPr wrap="none" rtlCol="0">
            <a:spAutoFit/>
          </a:bodyPr>
          <a:lstStyle/>
          <a:p>
            <a:r>
              <a:rPr lang="en-US" altLang="zh-CN" sz="1400" dirty="0">
                <a:solidFill>
                  <a:srgbClr val="005A9E"/>
                </a:solidFill>
                <a:latin typeface="方正大黑简体" panose="02010601030101010101" pitchFamily="2" charset="-122"/>
                <a:ea typeface="方正大黑简体" panose="02010601030101010101" pitchFamily="2" charset="-122"/>
              </a:rPr>
              <a:t>8</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7" name="TextBox 146"/>
          <p:cNvSpPr txBox="1"/>
          <p:nvPr/>
        </p:nvSpPr>
        <p:spPr>
          <a:xfrm>
            <a:off x="6257400"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9</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8" name="TextBox 147"/>
          <p:cNvSpPr txBox="1"/>
          <p:nvPr/>
        </p:nvSpPr>
        <p:spPr>
          <a:xfrm>
            <a:off x="6932203" y="4463830"/>
            <a:ext cx="562975"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10</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9" name="TextBox 148"/>
          <p:cNvSpPr txBox="1"/>
          <p:nvPr/>
        </p:nvSpPr>
        <p:spPr>
          <a:xfrm>
            <a:off x="7646164" y="4463830"/>
            <a:ext cx="562975"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11</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50" name="TextBox 149"/>
          <p:cNvSpPr txBox="1"/>
          <p:nvPr/>
        </p:nvSpPr>
        <p:spPr>
          <a:xfrm>
            <a:off x="8290522" y="4463830"/>
            <a:ext cx="562975"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12</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51" name="TextBox 150"/>
          <p:cNvSpPr txBox="1"/>
          <p:nvPr/>
        </p:nvSpPr>
        <p:spPr>
          <a:xfrm>
            <a:off x="634717" y="972457"/>
            <a:ext cx="1338828" cy="369332"/>
          </a:xfrm>
          <a:prstGeom prst="rect">
            <a:avLst/>
          </a:prstGeom>
          <a:noFill/>
        </p:spPr>
        <p:txBody>
          <a:bodyPr wrap="none" rtlCol="0">
            <a:spAutoFit/>
          </a:bodyPr>
          <a:lstStyle/>
          <a:p>
            <a:r>
              <a:rPr lang="zh-CN" altLang="en-US" dirty="0" smtClean="0">
                <a:solidFill>
                  <a:srgbClr val="005A9E"/>
                </a:solidFill>
                <a:latin typeface="方正兰亭粗黑_GBK" panose="02000000000000000000" pitchFamily="2" charset="-122"/>
                <a:ea typeface="方正兰亭粗黑_GBK" panose="02000000000000000000" pitchFamily="2" charset="-122"/>
              </a:rPr>
              <a:t>同期增长点</a:t>
            </a:r>
            <a:endParaRPr lang="zh-CN" altLang="en-US" dirty="0">
              <a:solidFill>
                <a:srgbClr val="005A9E"/>
              </a:solidFill>
              <a:latin typeface="方正兰亭粗黑_GBK" panose="02000000000000000000" pitchFamily="2" charset="-122"/>
              <a:ea typeface="方正兰亭粗黑_GBK" panose="02000000000000000000" pitchFamily="2" charset="-122"/>
            </a:endParaRPr>
          </a:p>
        </p:txBody>
      </p:sp>
      <p:sp>
        <p:nvSpPr>
          <p:cNvPr id="152" name="TextBox 151"/>
          <p:cNvSpPr txBox="1"/>
          <p:nvPr/>
        </p:nvSpPr>
        <p:spPr>
          <a:xfrm>
            <a:off x="1194727" y="3823700"/>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3" name="TextBox 152"/>
          <p:cNvSpPr txBox="1"/>
          <p:nvPr/>
        </p:nvSpPr>
        <p:spPr>
          <a:xfrm>
            <a:off x="1893906" y="3462069"/>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4" name="TextBox 153"/>
          <p:cNvSpPr txBox="1"/>
          <p:nvPr/>
        </p:nvSpPr>
        <p:spPr>
          <a:xfrm>
            <a:off x="1893906" y="2172127"/>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5" name="TextBox 154"/>
          <p:cNvSpPr txBox="1"/>
          <p:nvPr/>
        </p:nvSpPr>
        <p:spPr>
          <a:xfrm>
            <a:off x="3285391" y="3202673"/>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6" name="TextBox 155"/>
          <p:cNvSpPr txBox="1"/>
          <p:nvPr/>
        </p:nvSpPr>
        <p:spPr>
          <a:xfrm>
            <a:off x="3300131" y="2013529"/>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7" name="TextBox 156"/>
          <p:cNvSpPr txBox="1"/>
          <p:nvPr/>
        </p:nvSpPr>
        <p:spPr>
          <a:xfrm>
            <a:off x="4615115" y="3024109"/>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8" name="TextBox 157"/>
          <p:cNvSpPr txBox="1"/>
          <p:nvPr/>
        </p:nvSpPr>
        <p:spPr>
          <a:xfrm>
            <a:off x="5149404" y="1672278"/>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9" name="TextBox 158"/>
          <p:cNvSpPr txBox="1"/>
          <p:nvPr/>
        </p:nvSpPr>
        <p:spPr>
          <a:xfrm>
            <a:off x="5990902" y="3392528"/>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60" name="TextBox 159"/>
          <p:cNvSpPr txBox="1"/>
          <p:nvPr/>
        </p:nvSpPr>
        <p:spPr>
          <a:xfrm>
            <a:off x="6574812" y="2172127"/>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61" name="TextBox 160"/>
          <p:cNvSpPr txBox="1"/>
          <p:nvPr/>
        </p:nvSpPr>
        <p:spPr>
          <a:xfrm>
            <a:off x="7378526" y="3480937"/>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62" name="TextBox 161"/>
          <p:cNvSpPr txBox="1"/>
          <p:nvPr/>
        </p:nvSpPr>
        <p:spPr>
          <a:xfrm>
            <a:off x="7845381" y="1533778"/>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63" name="TextBox 162"/>
          <p:cNvSpPr txBox="1"/>
          <p:nvPr/>
        </p:nvSpPr>
        <p:spPr>
          <a:xfrm>
            <a:off x="622940" y="1341789"/>
            <a:ext cx="2565376" cy="830997"/>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您的内容打在这里，或者通过复制您的文本后，在此框中选择粘贴，并选择只保留文字。您的内容打在</a:t>
            </a:r>
            <a:r>
              <a:rPr lang="zh-CN" altLang="en-US"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这里</a:t>
            </a:r>
            <a:r>
              <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p>
        </p:txBody>
      </p:sp>
    </p:spTree>
    <p:extLst>
      <p:ext uri="{BB962C8B-B14F-4D97-AF65-F5344CB8AC3E}">
        <p14:creationId xmlns:p14="http://schemas.microsoft.com/office/powerpoint/2010/main" val="187981835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500" fill="hold"/>
                                        <p:tgtEl>
                                          <p:spTgt spid="257"/>
                                        </p:tgtEl>
                                        <p:attrNameLst>
                                          <p:attrName>ppt_x</p:attrName>
                                        </p:attrNameLst>
                                      </p:cBhvr>
                                      <p:tavLst>
                                        <p:tav tm="0">
                                          <p:val>
                                            <p:strVal val="0-#ppt_w/2"/>
                                          </p:val>
                                        </p:tav>
                                        <p:tav tm="100000">
                                          <p:val>
                                            <p:strVal val="#ppt_x"/>
                                          </p:val>
                                        </p:tav>
                                      </p:tavLst>
                                    </p:anim>
                                    <p:anim calcmode="lin" valueType="num">
                                      <p:cBhvr additive="base">
                                        <p:cTn id="8" dur="500" fill="hold"/>
                                        <p:tgtEl>
                                          <p:spTgt spid="2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9"/>
                                        </p:tgtEl>
                                        <p:attrNameLst>
                                          <p:attrName>style.visibility</p:attrName>
                                        </p:attrNameLst>
                                      </p:cBhvr>
                                      <p:to>
                                        <p:strVal val="visible"/>
                                      </p:to>
                                    </p:set>
                                    <p:anim calcmode="lin" valueType="num">
                                      <p:cBhvr additive="base">
                                        <p:cTn id="13" dur="500" fill="hold"/>
                                        <p:tgtEl>
                                          <p:spTgt spid="259"/>
                                        </p:tgtEl>
                                        <p:attrNameLst>
                                          <p:attrName>ppt_x</p:attrName>
                                        </p:attrNameLst>
                                      </p:cBhvr>
                                      <p:tavLst>
                                        <p:tav tm="0">
                                          <p:val>
                                            <p:strVal val="0-#ppt_w/2"/>
                                          </p:val>
                                        </p:tav>
                                        <p:tav tm="100000">
                                          <p:val>
                                            <p:strVal val="#ppt_x"/>
                                          </p:val>
                                        </p:tav>
                                      </p:tavLst>
                                    </p:anim>
                                    <p:anim calcmode="lin" valueType="num">
                                      <p:cBhvr additive="base">
                                        <p:cTn id="14" dur="500" fill="hold"/>
                                        <p:tgtEl>
                                          <p:spTgt spid="25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anim calcmode="lin" valueType="num">
                                      <p:cBhvr additive="base">
                                        <p:cTn id="17" dur="500" fill="hold"/>
                                        <p:tgtEl>
                                          <p:spTgt spid="258"/>
                                        </p:tgtEl>
                                        <p:attrNameLst>
                                          <p:attrName>ppt_x</p:attrName>
                                        </p:attrNameLst>
                                      </p:cBhvr>
                                      <p:tavLst>
                                        <p:tav tm="0">
                                          <p:val>
                                            <p:strVal val="0-#ppt_w/2"/>
                                          </p:val>
                                        </p:tav>
                                        <p:tav tm="100000">
                                          <p:val>
                                            <p:strVal val="#ppt_x"/>
                                          </p:val>
                                        </p:tav>
                                      </p:tavLst>
                                    </p:anim>
                                    <p:anim calcmode="lin" valueType="num">
                                      <p:cBhvr additive="base">
                                        <p:cTn id="18" dur="500" fill="hold"/>
                                        <p:tgtEl>
                                          <p:spTgt spid="25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56"/>
                                        </p:tgtEl>
                                        <p:attrNameLst>
                                          <p:attrName>style.visibility</p:attrName>
                                        </p:attrNameLst>
                                      </p:cBhvr>
                                      <p:to>
                                        <p:strVal val="visible"/>
                                      </p:to>
                                    </p:set>
                                    <p:anim calcmode="lin" valueType="num">
                                      <p:cBhvr>
                                        <p:cTn id="23" dur="500" fill="hold"/>
                                        <p:tgtEl>
                                          <p:spTgt spid="25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56"/>
                                        </p:tgtEl>
                                        <p:attrNameLst>
                                          <p:attrName>ppt_y</p:attrName>
                                        </p:attrNameLst>
                                      </p:cBhvr>
                                      <p:tavLst>
                                        <p:tav tm="0">
                                          <p:val>
                                            <p:strVal val="#ppt_y"/>
                                          </p:val>
                                        </p:tav>
                                        <p:tav tm="100000">
                                          <p:val>
                                            <p:strVal val="#ppt_y"/>
                                          </p:val>
                                        </p:tav>
                                      </p:tavLst>
                                    </p:anim>
                                    <p:anim calcmode="lin" valueType="num">
                                      <p:cBhvr>
                                        <p:cTn id="25" dur="500" fill="hold"/>
                                        <p:tgtEl>
                                          <p:spTgt spid="25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5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5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1"/>
                                        </p:tgtEl>
                                        <p:attrNameLst>
                                          <p:attrName>style.visibility</p:attrName>
                                        </p:attrNameLst>
                                      </p:cBhvr>
                                      <p:to>
                                        <p:strVal val="visible"/>
                                      </p:to>
                                    </p:set>
                                    <p:animEffect transition="in" filter="fade">
                                      <p:cBhvr>
                                        <p:cTn id="32" dur="1000"/>
                                        <p:tgtEl>
                                          <p:spTgt spid="151"/>
                                        </p:tgtEl>
                                      </p:cBhvr>
                                    </p:animEffect>
                                    <p:anim calcmode="lin" valueType="num">
                                      <p:cBhvr>
                                        <p:cTn id="33" dur="1000" fill="hold"/>
                                        <p:tgtEl>
                                          <p:spTgt spid="151"/>
                                        </p:tgtEl>
                                        <p:attrNameLst>
                                          <p:attrName>ppt_x</p:attrName>
                                        </p:attrNameLst>
                                      </p:cBhvr>
                                      <p:tavLst>
                                        <p:tav tm="0">
                                          <p:val>
                                            <p:strVal val="#ppt_x"/>
                                          </p:val>
                                        </p:tav>
                                        <p:tav tm="100000">
                                          <p:val>
                                            <p:strVal val="#ppt_x"/>
                                          </p:val>
                                        </p:tav>
                                      </p:tavLst>
                                    </p:anim>
                                    <p:anim calcmode="lin" valueType="num">
                                      <p:cBhvr>
                                        <p:cTn id="34" dur="1000" fill="hold"/>
                                        <p:tgtEl>
                                          <p:spTgt spid="15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8" presetClass="entr" presetSubtype="3" fill="hold" grpId="0" nodeType="afterEffect">
                                  <p:stCondLst>
                                    <p:cond delay="0"/>
                                  </p:stCondLst>
                                  <p:childTnLst>
                                    <p:set>
                                      <p:cBhvr>
                                        <p:cTn id="37" dur="1" fill="hold">
                                          <p:stCondLst>
                                            <p:cond delay="0"/>
                                          </p:stCondLst>
                                        </p:cTn>
                                        <p:tgtEl>
                                          <p:spTgt spid="163"/>
                                        </p:tgtEl>
                                        <p:attrNameLst>
                                          <p:attrName>style.visibility</p:attrName>
                                        </p:attrNameLst>
                                      </p:cBhvr>
                                      <p:to>
                                        <p:strVal val="visible"/>
                                      </p:to>
                                    </p:set>
                                    <p:animEffect transition="in" filter="strips(upRight)">
                                      <p:cBhvr>
                                        <p:cTn id="38" dur="500"/>
                                        <p:tgtEl>
                                          <p:spTgt spid="16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left)">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9"/>
                                        </p:tgtEl>
                                        <p:attrNameLst>
                                          <p:attrName>style.visibility</p:attrName>
                                        </p:attrNameLst>
                                      </p:cBhvr>
                                      <p:to>
                                        <p:strVal val="visible"/>
                                      </p:to>
                                    </p:set>
                                    <p:animEffect transition="in" filter="fade">
                                      <p:cBhvr>
                                        <p:cTn id="48" dur="500"/>
                                        <p:tgtEl>
                                          <p:spTgt spid="139"/>
                                        </p:tgtEl>
                                      </p:cBhvr>
                                    </p:animEffect>
                                  </p:childTnLst>
                                </p:cTn>
                              </p:par>
                              <p:par>
                                <p:cTn id="49" presetID="10" presetClass="entr" presetSubtype="0" fill="hold" grpId="0" nodeType="withEffect">
                                  <p:stCondLst>
                                    <p:cond delay="100"/>
                                  </p:stCondLst>
                                  <p:childTnLst>
                                    <p:set>
                                      <p:cBhvr>
                                        <p:cTn id="50" dur="1" fill="hold">
                                          <p:stCondLst>
                                            <p:cond delay="0"/>
                                          </p:stCondLst>
                                        </p:cTn>
                                        <p:tgtEl>
                                          <p:spTgt spid="140"/>
                                        </p:tgtEl>
                                        <p:attrNameLst>
                                          <p:attrName>style.visibility</p:attrName>
                                        </p:attrNameLst>
                                      </p:cBhvr>
                                      <p:to>
                                        <p:strVal val="visible"/>
                                      </p:to>
                                    </p:set>
                                    <p:animEffect transition="in" filter="fade">
                                      <p:cBhvr>
                                        <p:cTn id="51" dur="500"/>
                                        <p:tgtEl>
                                          <p:spTgt spid="140"/>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141"/>
                                        </p:tgtEl>
                                        <p:attrNameLst>
                                          <p:attrName>style.visibility</p:attrName>
                                        </p:attrNameLst>
                                      </p:cBhvr>
                                      <p:to>
                                        <p:strVal val="visible"/>
                                      </p:to>
                                    </p:set>
                                    <p:animEffect transition="in" filter="fade">
                                      <p:cBhvr>
                                        <p:cTn id="54" dur="500"/>
                                        <p:tgtEl>
                                          <p:spTgt spid="141"/>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142"/>
                                        </p:tgtEl>
                                        <p:attrNameLst>
                                          <p:attrName>style.visibility</p:attrName>
                                        </p:attrNameLst>
                                      </p:cBhvr>
                                      <p:to>
                                        <p:strVal val="visible"/>
                                      </p:to>
                                    </p:set>
                                    <p:animEffect transition="in" filter="fade">
                                      <p:cBhvr>
                                        <p:cTn id="57" dur="500"/>
                                        <p:tgtEl>
                                          <p:spTgt spid="142"/>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143"/>
                                        </p:tgtEl>
                                        <p:attrNameLst>
                                          <p:attrName>style.visibility</p:attrName>
                                        </p:attrNameLst>
                                      </p:cBhvr>
                                      <p:to>
                                        <p:strVal val="visible"/>
                                      </p:to>
                                    </p:set>
                                    <p:animEffect transition="in" filter="fade">
                                      <p:cBhvr>
                                        <p:cTn id="60" dur="500"/>
                                        <p:tgtEl>
                                          <p:spTgt spid="143"/>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144"/>
                                        </p:tgtEl>
                                        <p:attrNameLst>
                                          <p:attrName>style.visibility</p:attrName>
                                        </p:attrNameLst>
                                      </p:cBhvr>
                                      <p:to>
                                        <p:strVal val="visible"/>
                                      </p:to>
                                    </p:set>
                                    <p:animEffect transition="in" filter="fade">
                                      <p:cBhvr>
                                        <p:cTn id="63" dur="500"/>
                                        <p:tgtEl>
                                          <p:spTgt spid="144"/>
                                        </p:tgtEl>
                                      </p:cBhvr>
                                    </p:animEffect>
                                  </p:childTnLst>
                                </p:cTn>
                              </p:par>
                              <p:par>
                                <p:cTn id="64" presetID="10" presetClass="entr" presetSubtype="0" fill="hold" grpId="0" nodeType="withEffect">
                                  <p:stCondLst>
                                    <p:cond delay="600"/>
                                  </p:stCondLst>
                                  <p:childTnLst>
                                    <p:set>
                                      <p:cBhvr>
                                        <p:cTn id="65" dur="1" fill="hold">
                                          <p:stCondLst>
                                            <p:cond delay="0"/>
                                          </p:stCondLst>
                                        </p:cTn>
                                        <p:tgtEl>
                                          <p:spTgt spid="145"/>
                                        </p:tgtEl>
                                        <p:attrNameLst>
                                          <p:attrName>style.visibility</p:attrName>
                                        </p:attrNameLst>
                                      </p:cBhvr>
                                      <p:to>
                                        <p:strVal val="visible"/>
                                      </p:to>
                                    </p:set>
                                    <p:animEffect transition="in" filter="fade">
                                      <p:cBhvr>
                                        <p:cTn id="66" dur="500"/>
                                        <p:tgtEl>
                                          <p:spTgt spid="145"/>
                                        </p:tgtEl>
                                      </p:cBhvr>
                                    </p:animEffect>
                                  </p:childTnLst>
                                </p:cTn>
                              </p:par>
                              <p:par>
                                <p:cTn id="67" presetID="10" presetClass="entr" presetSubtype="0" fill="hold" grpId="0" nodeType="withEffect">
                                  <p:stCondLst>
                                    <p:cond delay="70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500"/>
                                        <p:tgtEl>
                                          <p:spTgt spid="146"/>
                                        </p:tgtEl>
                                      </p:cBhvr>
                                    </p:animEffect>
                                  </p:childTnLst>
                                </p:cTn>
                              </p:par>
                              <p:par>
                                <p:cTn id="70" presetID="10" presetClass="entr" presetSubtype="0" fill="hold" grpId="0" nodeType="withEffect">
                                  <p:stCondLst>
                                    <p:cond delay="800"/>
                                  </p:stCondLst>
                                  <p:childTnLst>
                                    <p:set>
                                      <p:cBhvr>
                                        <p:cTn id="71" dur="1" fill="hold">
                                          <p:stCondLst>
                                            <p:cond delay="0"/>
                                          </p:stCondLst>
                                        </p:cTn>
                                        <p:tgtEl>
                                          <p:spTgt spid="147"/>
                                        </p:tgtEl>
                                        <p:attrNameLst>
                                          <p:attrName>style.visibility</p:attrName>
                                        </p:attrNameLst>
                                      </p:cBhvr>
                                      <p:to>
                                        <p:strVal val="visible"/>
                                      </p:to>
                                    </p:set>
                                    <p:animEffect transition="in" filter="fade">
                                      <p:cBhvr>
                                        <p:cTn id="72" dur="500"/>
                                        <p:tgtEl>
                                          <p:spTgt spid="147"/>
                                        </p:tgtEl>
                                      </p:cBhvr>
                                    </p:animEffect>
                                  </p:childTnLst>
                                </p:cTn>
                              </p:par>
                              <p:par>
                                <p:cTn id="73" presetID="10" presetClass="entr" presetSubtype="0" fill="hold" grpId="0" nodeType="withEffect">
                                  <p:stCondLst>
                                    <p:cond delay="900"/>
                                  </p:stCondLst>
                                  <p:childTnLst>
                                    <p:set>
                                      <p:cBhvr>
                                        <p:cTn id="74" dur="1" fill="hold">
                                          <p:stCondLst>
                                            <p:cond delay="0"/>
                                          </p:stCondLst>
                                        </p:cTn>
                                        <p:tgtEl>
                                          <p:spTgt spid="148"/>
                                        </p:tgtEl>
                                        <p:attrNameLst>
                                          <p:attrName>style.visibility</p:attrName>
                                        </p:attrNameLst>
                                      </p:cBhvr>
                                      <p:to>
                                        <p:strVal val="visible"/>
                                      </p:to>
                                    </p:set>
                                    <p:animEffect transition="in" filter="fade">
                                      <p:cBhvr>
                                        <p:cTn id="75" dur="500"/>
                                        <p:tgtEl>
                                          <p:spTgt spid="148"/>
                                        </p:tgtEl>
                                      </p:cBhvr>
                                    </p:animEffect>
                                  </p:childTnLst>
                                </p:cTn>
                              </p:par>
                              <p:par>
                                <p:cTn id="76" presetID="10" presetClass="entr" presetSubtype="0" fill="hold" grpId="0" nodeType="withEffect">
                                  <p:stCondLst>
                                    <p:cond delay="1000"/>
                                  </p:stCondLst>
                                  <p:childTnLst>
                                    <p:set>
                                      <p:cBhvr>
                                        <p:cTn id="77" dur="1" fill="hold">
                                          <p:stCondLst>
                                            <p:cond delay="0"/>
                                          </p:stCondLst>
                                        </p:cTn>
                                        <p:tgtEl>
                                          <p:spTgt spid="149"/>
                                        </p:tgtEl>
                                        <p:attrNameLst>
                                          <p:attrName>style.visibility</p:attrName>
                                        </p:attrNameLst>
                                      </p:cBhvr>
                                      <p:to>
                                        <p:strVal val="visible"/>
                                      </p:to>
                                    </p:set>
                                    <p:animEffect transition="in" filter="fade">
                                      <p:cBhvr>
                                        <p:cTn id="78" dur="500"/>
                                        <p:tgtEl>
                                          <p:spTgt spid="149"/>
                                        </p:tgtEl>
                                      </p:cBhvr>
                                    </p:animEffect>
                                  </p:childTnLst>
                                </p:cTn>
                              </p:par>
                              <p:par>
                                <p:cTn id="79" presetID="10" presetClass="entr" presetSubtype="0" fill="hold" grpId="0" nodeType="withEffect">
                                  <p:stCondLst>
                                    <p:cond delay="110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52"/>
                                        </p:tgtEl>
                                        <p:attrNameLst>
                                          <p:attrName>style.visibility</p:attrName>
                                        </p:attrNameLst>
                                      </p:cBhvr>
                                      <p:to>
                                        <p:strVal val="visible"/>
                                      </p:to>
                                    </p:set>
                                    <p:animEffect transition="in" filter="wipe(left)">
                                      <p:cBhvr>
                                        <p:cTn id="91" dur="500"/>
                                        <p:tgtEl>
                                          <p:spTgt spid="1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wipe(down)">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53"/>
                                        </p:tgtEl>
                                        <p:attrNameLst>
                                          <p:attrName>style.visibility</p:attrName>
                                        </p:attrNameLst>
                                      </p:cBhvr>
                                      <p:to>
                                        <p:strVal val="visible"/>
                                      </p:to>
                                    </p:set>
                                    <p:animEffect transition="in" filter="wipe(left)">
                                      <p:cBhvr>
                                        <p:cTn id="106" dur="500"/>
                                        <p:tgtEl>
                                          <p:spTgt spid="15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wipe(down)">
                                      <p:cBhvr>
                                        <p:cTn id="111" dur="500"/>
                                        <p:tgtEl>
                                          <p:spTgt spid="4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54"/>
                                        </p:tgtEl>
                                        <p:attrNameLst>
                                          <p:attrName>style.visibility</p:attrName>
                                        </p:attrNameLst>
                                      </p:cBhvr>
                                      <p:to>
                                        <p:strVal val="visible"/>
                                      </p:to>
                                    </p:set>
                                    <p:animEffect transition="in" filter="wipe(left)">
                                      <p:cBhvr>
                                        <p:cTn id="121" dur="500"/>
                                        <p:tgtEl>
                                          <p:spTgt spid="154"/>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wipe(left)">
                                      <p:cBhvr>
                                        <p:cTn id="126" dur="500"/>
                                        <p:tgtEl>
                                          <p:spTgt spid="4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fade">
                                      <p:cBhvr>
                                        <p:cTn id="131" dur="500"/>
                                        <p:tgtEl>
                                          <p:spTgt spid="7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155"/>
                                        </p:tgtEl>
                                        <p:attrNameLst>
                                          <p:attrName>style.visibility</p:attrName>
                                        </p:attrNameLst>
                                      </p:cBhvr>
                                      <p:to>
                                        <p:strVal val="visible"/>
                                      </p:to>
                                    </p:set>
                                    <p:animEffect transition="in" filter="wipe(left)">
                                      <p:cBhvr>
                                        <p:cTn id="136" dur="500"/>
                                        <p:tgtEl>
                                          <p:spTgt spid="155"/>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wipe(down)">
                                      <p:cBhvr>
                                        <p:cTn id="141" dur="500"/>
                                        <p:tgtEl>
                                          <p:spTgt spid="46"/>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fade">
                                      <p:cBhvr>
                                        <p:cTn id="146" dur="500"/>
                                        <p:tgtEl>
                                          <p:spTgt spid="8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wipe(left)">
                                      <p:cBhvr>
                                        <p:cTn id="151" dur="500"/>
                                        <p:tgtEl>
                                          <p:spTgt spid="156"/>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47"/>
                                        </p:tgtEl>
                                        <p:attrNameLst>
                                          <p:attrName>style.visibility</p:attrName>
                                        </p:attrNameLst>
                                      </p:cBhvr>
                                      <p:to>
                                        <p:strVal val="visible"/>
                                      </p:to>
                                    </p:set>
                                    <p:animEffect transition="in" filter="wipe(left)">
                                      <p:cBhvr>
                                        <p:cTn id="156" dur="500"/>
                                        <p:tgtEl>
                                          <p:spTgt spid="4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90"/>
                                        </p:tgtEl>
                                        <p:attrNameLst>
                                          <p:attrName>style.visibility</p:attrName>
                                        </p:attrNameLst>
                                      </p:cBhvr>
                                      <p:to>
                                        <p:strVal val="visible"/>
                                      </p:to>
                                    </p:set>
                                    <p:animEffect transition="in" filter="fade">
                                      <p:cBhvr>
                                        <p:cTn id="161" dur="500"/>
                                        <p:tgtEl>
                                          <p:spTgt spid="9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57"/>
                                        </p:tgtEl>
                                        <p:attrNameLst>
                                          <p:attrName>style.visibility</p:attrName>
                                        </p:attrNameLst>
                                      </p:cBhvr>
                                      <p:to>
                                        <p:strVal val="visible"/>
                                      </p:to>
                                    </p:set>
                                    <p:animEffect transition="in" filter="wipe(left)">
                                      <p:cBhvr>
                                        <p:cTn id="166" dur="500"/>
                                        <p:tgtEl>
                                          <p:spTgt spid="157"/>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48"/>
                                        </p:tgtEl>
                                        <p:attrNameLst>
                                          <p:attrName>style.visibility</p:attrName>
                                        </p:attrNameLst>
                                      </p:cBhvr>
                                      <p:to>
                                        <p:strVal val="visible"/>
                                      </p:to>
                                    </p:set>
                                    <p:animEffect transition="in" filter="wipe(down)">
                                      <p:cBhvr>
                                        <p:cTn id="171" dur="500"/>
                                        <p:tgtEl>
                                          <p:spTgt spid="48"/>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97"/>
                                        </p:tgtEl>
                                        <p:attrNameLst>
                                          <p:attrName>style.visibility</p:attrName>
                                        </p:attrNameLst>
                                      </p:cBhvr>
                                      <p:to>
                                        <p:strVal val="visible"/>
                                      </p:to>
                                    </p:set>
                                    <p:animEffect transition="in" filter="fade">
                                      <p:cBhvr>
                                        <p:cTn id="176" dur="500"/>
                                        <p:tgtEl>
                                          <p:spTgt spid="97"/>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wipe(down)">
                                      <p:cBhvr>
                                        <p:cTn id="181" dur="500"/>
                                        <p:tgtEl>
                                          <p:spTgt spid="49"/>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104"/>
                                        </p:tgtEl>
                                        <p:attrNameLst>
                                          <p:attrName>style.visibility</p:attrName>
                                        </p:attrNameLst>
                                      </p:cBhvr>
                                      <p:to>
                                        <p:strVal val="visible"/>
                                      </p:to>
                                    </p:set>
                                    <p:animEffect transition="in" filter="fade">
                                      <p:cBhvr>
                                        <p:cTn id="186" dur="500"/>
                                        <p:tgtEl>
                                          <p:spTgt spid="104"/>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58"/>
                                        </p:tgtEl>
                                        <p:attrNameLst>
                                          <p:attrName>style.visibility</p:attrName>
                                        </p:attrNameLst>
                                      </p:cBhvr>
                                      <p:to>
                                        <p:strVal val="visible"/>
                                      </p:to>
                                    </p:set>
                                    <p:animEffect transition="in" filter="wipe(left)">
                                      <p:cBhvr>
                                        <p:cTn id="191" dur="500"/>
                                        <p:tgtEl>
                                          <p:spTgt spid="158"/>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nodeType="clickEffect">
                                  <p:stCondLst>
                                    <p:cond delay="0"/>
                                  </p:stCondLst>
                                  <p:childTnLst>
                                    <p:set>
                                      <p:cBhvr>
                                        <p:cTn id="195" dur="1" fill="hold">
                                          <p:stCondLst>
                                            <p:cond delay="0"/>
                                          </p:stCondLst>
                                        </p:cTn>
                                        <p:tgtEl>
                                          <p:spTgt spid="50"/>
                                        </p:tgtEl>
                                        <p:attrNameLst>
                                          <p:attrName>style.visibility</p:attrName>
                                        </p:attrNameLst>
                                      </p:cBhvr>
                                      <p:to>
                                        <p:strVal val="visible"/>
                                      </p:to>
                                    </p:set>
                                    <p:animEffect transition="in" filter="wipe(left)">
                                      <p:cBhvr>
                                        <p:cTn id="196" dur="500"/>
                                        <p:tgtEl>
                                          <p:spTgt spid="50"/>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nodeType="clickEffect">
                                  <p:stCondLst>
                                    <p:cond delay="0"/>
                                  </p:stCondLst>
                                  <p:childTnLst>
                                    <p:set>
                                      <p:cBhvr>
                                        <p:cTn id="200" dur="1" fill="hold">
                                          <p:stCondLst>
                                            <p:cond delay="0"/>
                                          </p:stCondLst>
                                        </p:cTn>
                                        <p:tgtEl>
                                          <p:spTgt spid="111"/>
                                        </p:tgtEl>
                                        <p:attrNameLst>
                                          <p:attrName>style.visibility</p:attrName>
                                        </p:attrNameLst>
                                      </p:cBhvr>
                                      <p:to>
                                        <p:strVal val="visible"/>
                                      </p:to>
                                    </p:set>
                                    <p:animEffect transition="in" filter="fade">
                                      <p:cBhvr>
                                        <p:cTn id="201" dur="500"/>
                                        <p:tgtEl>
                                          <p:spTgt spid="111"/>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159"/>
                                        </p:tgtEl>
                                        <p:attrNameLst>
                                          <p:attrName>style.visibility</p:attrName>
                                        </p:attrNameLst>
                                      </p:cBhvr>
                                      <p:to>
                                        <p:strVal val="visible"/>
                                      </p:to>
                                    </p:set>
                                    <p:animEffect transition="in" filter="wipe(left)">
                                      <p:cBhvr>
                                        <p:cTn id="206" dur="500"/>
                                        <p:tgtEl>
                                          <p:spTgt spid="159"/>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4" fill="hold" nodeType="clickEffect">
                                  <p:stCondLst>
                                    <p:cond delay="0"/>
                                  </p:stCondLst>
                                  <p:childTnLst>
                                    <p:set>
                                      <p:cBhvr>
                                        <p:cTn id="210" dur="1" fill="hold">
                                          <p:stCondLst>
                                            <p:cond delay="0"/>
                                          </p:stCondLst>
                                        </p:cTn>
                                        <p:tgtEl>
                                          <p:spTgt spid="51"/>
                                        </p:tgtEl>
                                        <p:attrNameLst>
                                          <p:attrName>style.visibility</p:attrName>
                                        </p:attrNameLst>
                                      </p:cBhvr>
                                      <p:to>
                                        <p:strVal val="visible"/>
                                      </p:to>
                                    </p:set>
                                    <p:animEffect transition="in" filter="wipe(down)">
                                      <p:cBhvr>
                                        <p:cTn id="211" dur="500"/>
                                        <p:tgtEl>
                                          <p:spTgt spid="51"/>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118"/>
                                        </p:tgtEl>
                                        <p:attrNameLst>
                                          <p:attrName>style.visibility</p:attrName>
                                        </p:attrNameLst>
                                      </p:cBhvr>
                                      <p:to>
                                        <p:strVal val="visible"/>
                                      </p:to>
                                    </p:set>
                                    <p:animEffect transition="in" filter="fade">
                                      <p:cBhvr>
                                        <p:cTn id="216" dur="500"/>
                                        <p:tgtEl>
                                          <p:spTgt spid="118"/>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160"/>
                                        </p:tgtEl>
                                        <p:attrNameLst>
                                          <p:attrName>style.visibility</p:attrName>
                                        </p:attrNameLst>
                                      </p:cBhvr>
                                      <p:to>
                                        <p:strVal val="visible"/>
                                      </p:to>
                                    </p:set>
                                    <p:animEffect transition="in" filter="wipe(left)">
                                      <p:cBhvr>
                                        <p:cTn id="221" dur="500"/>
                                        <p:tgtEl>
                                          <p:spTgt spid="160"/>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nodeType="clickEffect">
                                  <p:stCondLst>
                                    <p:cond delay="0"/>
                                  </p:stCondLst>
                                  <p:childTnLst>
                                    <p:set>
                                      <p:cBhvr>
                                        <p:cTn id="225" dur="1" fill="hold">
                                          <p:stCondLst>
                                            <p:cond delay="0"/>
                                          </p:stCondLst>
                                        </p:cTn>
                                        <p:tgtEl>
                                          <p:spTgt spid="52"/>
                                        </p:tgtEl>
                                        <p:attrNameLst>
                                          <p:attrName>style.visibility</p:attrName>
                                        </p:attrNameLst>
                                      </p:cBhvr>
                                      <p:to>
                                        <p:strVal val="visible"/>
                                      </p:to>
                                    </p:set>
                                    <p:animEffect transition="in" filter="wipe(left)">
                                      <p:cBhvr>
                                        <p:cTn id="226" dur="500"/>
                                        <p:tgtEl>
                                          <p:spTgt spid="52"/>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nodeType="clickEffect">
                                  <p:stCondLst>
                                    <p:cond delay="0"/>
                                  </p:stCondLst>
                                  <p:childTnLst>
                                    <p:set>
                                      <p:cBhvr>
                                        <p:cTn id="230" dur="1" fill="hold">
                                          <p:stCondLst>
                                            <p:cond delay="0"/>
                                          </p:stCondLst>
                                        </p:cTn>
                                        <p:tgtEl>
                                          <p:spTgt spid="125"/>
                                        </p:tgtEl>
                                        <p:attrNameLst>
                                          <p:attrName>style.visibility</p:attrName>
                                        </p:attrNameLst>
                                      </p:cBhvr>
                                      <p:to>
                                        <p:strVal val="visible"/>
                                      </p:to>
                                    </p:set>
                                    <p:animEffect transition="in" filter="fade">
                                      <p:cBhvr>
                                        <p:cTn id="231" dur="500"/>
                                        <p:tgtEl>
                                          <p:spTgt spid="125"/>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161"/>
                                        </p:tgtEl>
                                        <p:attrNameLst>
                                          <p:attrName>style.visibility</p:attrName>
                                        </p:attrNameLst>
                                      </p:cBhvr>
                                      <p:to>
                                        <p:strVal val="visible"/>
                                      </p:to>
                                    </p:set>
                                    <p:animEffect transition="in" filter="wipe(left)">
                                      <p:cBhvr>
                                        <p:cTn id="236" dur="500"/>
                                        <p:tgtEl>
                                          <p:spTgt spid="161"/>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4" fill="hold" nodeType="clickEffect">
                                  <p:stCondLst>
                                    <p:cond delay="0"/>
                                  </p:stCondLst>
                                  <p:childTnLst>
                                    <p:set>
                                      <p:cBhvr>
                                        <p:cTn id="240" dur="1" fill="hold">
                                          <p:stCondLst>
                                            <p:cond delay="0"/>
                                          </p:stCondLst>
                                        </p:cTn>
                                        <p:tgtEl>
                                          <p:spTgt spid="53"/>
                                        </p:tgtEl>
                                        <p:attrNameLst>
                                          <p:attrName>style.visibility</p:attrName>
                                        </p:attrNameLst>
                                      </p:cBhvr>
                                      <p:to>
                                        <p:strVal val="visible"/>
                                      </p:to>
                                    </p:set>
                                    <p:animEffect transition="in" filter="wipe(down)">
                                      <p:cBhvr>
                                        <p:cTn id="241" dur="500"/>
                                        <p:tgtEl>
                                          <p:spTgt spid="53"/>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132"/>
                                        </p:tgtEl>
                                        <p:attrNameLst>
                                          <p:attrName>style.visibility</p:attrName>
                                        </p:attrNameLst>
                                      </p:cBhvr>
                                      <p:to>
                                        <p:strVal val="visible"/>
                                      </p:to>
                                    </p:set>
                                    <p:animEffect transition="in" filter="fade">
                                      <p:cBhvr>
                                        <p:cTn id="246" dur="500"/>
                                        <p:tgtEl>
                                          <p:spTgt spid="132"/>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162"/>
                                        </p:tgtEl>
                                        <p:attrNameLst>
                                          <p:attrName>style.visibility</p:attrName>
                                        </p:attrNameLst>
                                      </p:cBhvr>
                                      <p:to>
                                        <p:strVal val="visible"/>
                                      </p:to>
                                    </p:set>
                                    <p:animEffect transition="in" filter="wipe(left)">
                                      <p:cBhvr>
                                        <p:cTn id="251"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257" grpId="0" animBg="1"/>
      <p:bldP spid="258" grpId="0"/>
      <p:bldP spid="259" grpId="0" animBg="1"/>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75" name="TextBox 74"/>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季度分析</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6" name="任意多边形 75"/>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7" name="TextBox 76"/>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78" name="流程图: 摘录 77"/>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73" name="组合 72"/>
          <p:cNvGrpSpPr/>
          <p:nvPr/>
        </p:nvGrpSpPr>
        <p:grpSpPr>
          <a:xfrm>
            <a:off x="1679166" y="4410074"/>
            <a:ext cx="1439606" cy="354288"/>
            <a:chOff x="4304043" y="1286668"/>
            <a:chExt cx="3837944" cy="2757793"/>
          </a:xfrm>
          <a:effectLst>
            <a:outerShdw blurRad="381000" dist="254000" dir="8100000" algn="tr" rotWithShape="0">
              <a:prstClr val="black">
                <a:alpha val="40000"/>
              </a:prstClr>
            </a:outerShdw>
          </a:effectLst>
        </p:grpSpPr>
        <p:sp>
          <p:nvSpPr>
            <p:cNvPr id="74" name="圆角矩形 7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80" name="矩形 79"/>
          <p:cNvSpPr/>
          <p:nvPr/>
        </p:nvSpPr>
        <p:spPr>
          <a:xfrm>
            <a:off x="1732219" y="3228975"/>
            <a:ext cx="13335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3329205" y="2805111"/>
            <a:ext cx="1333500" cy="1414463"/>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4989769" y="2247900"/>
            <a:ext cx="1333500" cy="1971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618544" y="1390650"/>
            <a:ext cx="1333500" cy="282892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3276152" y="4398939"/>
            <a:ext cx="1439606" cy="354288"/>
            <a:chOff x="4304043" y="1286668"/>
            <a:chExt cx="3837944" cy="2757793"/>
          </a:xfrm>
          <a:effectLst>
            <a:outerShdw blurRad="381000" dist="254000" dir="8100000" algn="tr" rotWithShape="0">
              <a:prstClr val="black">
                <a:alpha val="40000"/>
              </a:prstClr>
            </a:outerShdw>
          </a:effectLst>
        </p:grpSpPr>
        <p:sp>
          <p:nvSpPr>
            <p:cNvPr id="85" name="圆角矩形 8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5"/>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88" name="组合 87"/>
          <p:cNvGrpSpPr/>
          <p:nvPr/>
        </p:nvGrpSpPr>
        <p:grpSpPr>
          <a:xfrm>
            <a:off x="4936716" y="4398939"/>
            <a:ext cx="1439606" cy="354288"/>
            <a:chOff x="4304043" y="1286668"/>
            <a:chExt cx="3837944" cy="2757793"/>
          </a:xfrm>
          <a:effectLst>
            <a:outerShdw blurRad="381000" dist="254000" dir="8100000" algn="tr" rotWithShape="0">
              <a:prstClr val="black">
                <a:alpha val="40000"/>
              </a:prstClr>
            </a:outerShdw>
          </a:effectLst>
        </p:grpSpPr>
        <p:sp>
          <p:nvSpPr>
            <p:cNvPr id="89" name="圆角矩形 8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91" name="组合 90"/>
          <p:cNvGrpSpPr/>
          <p:nvPr/>
        </p:nvGrpSpPr>
        <p:grpSpPr>
          <a:xfrm>
            <a:off x="6618544" y="4398939"/>
            <a:ext cx="1439606" cy="354288"/>
            <a:chOff x="4304043" y="1286668"/>
            <a:chExt cx="3837944" cy="2757793"/>
          </a:xfrm>
          <a:effectLst>
            <a:outerShdw blurRad="381000" dist="254000" dir="8100000" algn="tr" rotWithShape="0">
              <a:prstClr val="black">
                <a:alpha val="40000"/>
              </a:prstClr>
            </a:outerShdw>
          </a:effectLst>
        </p:grpSpPr>
        <p:sp>
          <p:nvSpPr>
            <p:cNvPr id="157" name="圆角矩形 1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59" name="TextBox 158"/>
          <p:cNvSpPr txBox="1"/>
          <p:nvPr/>
        </p:nvSpPr>
        <p:spPr>
          <a:xfrm>
            <a:off x="586068" y="1333321"/>
            <a:ext cx="2565376" cy="1200329"/>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您的内容打在这里，或者通过复制您的文本后，在此框中选择粘贴，并选择只保留文字。您的内容打在这里，或者通过复制您的文本后，在此框中选择粘贴，并选择只保留文字。您</a:t>
            </a:r>
            <a:r>
              <a:rPr lang="zh-CN" altLang="en-US"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的</a:t>
            </a:r>
            <a:endPar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sp>
        <p:nvSpPr>
          <p:cNvPr id="160" name="TextBox 159"/>
          <p:cNvSpPr txBox="1"/>
          <p:nvPr/>
        </p:nvSpPr>
        <p:spPr>
          <a:xfrm>
            <a:off x="1844971" y="4402552"/>
            <a:ext cx="1107996"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第一季度</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1" name="TextBox 160"/>
          <p:cNvSpPr txBox="1"/>
          <p:nvPr/>
        </p:nvSpPr>
        <p:spPr>
          <a:xfrm>
            <a:off x="3441957" y="4402552"/>
            <a:ext cx="1107996"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第二季度</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2" name="TextBox 161"/>
          <p:cNvSpPr txBox="1"/>
          <p:nvPr/>
        </p:nvSpPr>
        <p:spPr>
          <a:xfrm>
            <a:off x="5215273" y="4402552"/>
            <a:ext cx="1107996"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第三季度</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3" name="TextBox 162"/>
          <p:cNvSpPr txBox="1"/>
          <p:nvPr/>
        </p:nvSpPr>
        <p:spPr>
          <a:xfrm>
            <a:off x="6844048" y="4402552"/>
            <a:ext cx="1107996"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第四季度</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4" name="TextBox 163"/>
          <p:cNvSpPr txBox="1"/>
          <p:nvPr/>
        </p:nvSpPr>
        <p:spPr>
          <a:xfrm>
            <a:off x="586068" y="963989"/>
            <a:ext cx="1569660"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输入你的标题</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5" name="TextBox 164"/>
          <p:cNvSpPr txBox="1"/>
          <p:nvPr/>
        </p:nvSpPr>
        <p:spPr>
          <a:xfrm>
            <a:off x="1897068" y="3233737"/>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25%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
        <p:nvSpPr>
          <p:cNvPr id="166" name="TextBox 165"/>
          <p:cNvSpPr txBox="1"/>
          <p:nvPr/>
        </p:nvSpPr>
        <p:spPr>
          <a:xfrm>
            <a:off x="3494054" y="2922804"/>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45%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
        <p:nvSpPr>
          <p:cNvPr id="167" name="TextBox 166"/>
          <p:cNvSpPr txBox="1"/>
          <p:nvPr/>
        </p:nvSpPr>
        <p:spPr>
          <a:xfrm>
            <a:off x="5154618" y="2355708"/>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65%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
        <p:nvSpPr>
          <p:cNvPr id="168" name="TextBox 167"/>
          <p:cNvSpPr txBox="1"/>
          <p:nvPr/>
        </p:nvSpPr>
        <p:spPr>
          <a:xfrm>
            <a:off x="6783393" y="1498458"/>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85%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Tree>
    <p:custDataLst>
      <p:tags r:id="rId1"/>
    </p:custDataLst>
    <p:extLst>
      <p:ext uri="{BB962C8B-B14F-4D97-AF65-F5344CB8AC3E}">
        <p14:creationId xmlns:p14="http://schemas.microsoft.com/office/powerpoint/2010/main" val="74273934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0-#ppt_w/2"/>
                                          </p:val>
                                        </p:tav>
                                        <p:tav tm="100000">
                                          <p:val>
                                            <p:strVal val="#ppt_x"/>
                                          </p:val>
                                        </p:tav>
                                      </p:tavLst>
                                    </p:anim>
                                    <p:anim calcmode="lin" valueType="num">
                                      <p:cBhvr additive="base">
                                        <p:cTn id="14" dur="500" fill="hold"/>
                                        <p:tgtEl>
                                          <p:spTgt spid="7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additive="base">
                                        <p:cTn id="17" dur="500" fill="hold"/>
                                        <p:tgtEl>
                                          <p:spTgt spid="77"/>
                                        </p:tgtEl>
                                        <p:attrNameLst>
                                          <p:attrName>ppt_x</p:attrName>
                                        </p:attrNameLst>
                                      </p:cBhvr>
                                      <p:tavLst>
                                        <p:tav tm="0">
                                          <p:val>
                                            <p:strVal val="0-#ppt_w/2"/>
                                          </p:val>
                                        </p:tav>
                                        <p:tav tm="100000">
                                          <p:val>
                                            <p:strVal val="#ppt_x"/>
                                          </p:val>
                                        </p:tav>
                                      </p:tavLst>
                                    </p:anim>
                                    <p:anim calcmode="lin" valueType="num">
                                      <p:cBhvr additive="base">
                                        <p:cTn id="18"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75"/>
                                        </p:tgtEl>
                                        <p:attrNameLst>
                                          <p:attrName>style.visibility</p:attrName>
                                        </p:attrNameLst>
                                      </p:cBhvr>
                                      <p:to>
                                        <p:strVal val="visible"/>
                                      </p:to>
                                    </p:set>
                                    <p:anim calcmode="lin" valueType="num">
                                      <p:cBhvr>
                                        <p:cTn id="23"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5"/>
                                        </p:tgtEl>
                                        <p:attrNameLst>
                                          <p:attrName>ppt_y</p:attrName>
                                        </p:attrNameLst>
                                      </p:cBhvr>
                                      <p:tavLst>
                                        <p:tav tm="0">
                                          <p:val>
                                            <p:strVal val="#ppt_y"/>
                                          </p:val>
                                        </p:tav>
                                        <p:tav tm="100000">
                                          <p:val>
                                            <p:strVal val="#ppt_y"/>
                                          </p:val>
                                        </p:tav>
                                      </p:tavLst>
                                    </p:anim>
                                    <p:anim calcmode="lin" valueType="num">
                                      <p:cBhvr>
                                        <p:cTn id="25"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1000"/>
                                        <p:tgtEl>
                                          <p:spTgt spid="164"/>
                                        </p:tgtEl>
                                      </p:cBhvr>
                                    </p:animEffect>
                                    <p:anim calcmode="lin" valueType="num">
                                      <p:cBhvr>
                                        <p:cTn id="33" dur="1000" fill="hold"/>
                                        <p:tgtEl>
                                          <p:spTgt spid="164"/>
                                        </p:tgtEl>
                                        <p:attrNameLst>
                                          <p:attrName>ppt_x</p:attrName>
                                        </p:attrNameLst>
                                      </p:cBhvr>
                                      <p:tavLst>
                                        <p:tav tm="0">
                                          <p:val>
                                            <p:strVal val="#ppt_x"/>
                                          </p:val>
                                        </p:tav>
                                        <p:tav tm="100000">
                                          <p:val>
                                            <p:strVal val="#ppt_x"/>
                                          </p:val>
                                        </p:tav>
                                      </p:tavLst>
                                    </p:anim>
                                    <p:anim calcmode="lin" valueType="num">
                                      <p:cBhvr>
                                        <p:cTn id="34" dur="1000" fill="hold"/>
                                        <p:tgtEl>
                                          <p:spTgt spid="16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8" presetClass="entr" presetSubtype="3" fill="hold" grpId="0" nodeType="afterEffect">
                                  <p:stCondLst>
                                    <p:cond delay="0"/>
                                  </p:stCondLst>
                                  <p:childTnLst>
                                    <p:set>
                                      <p:cBhvr>
                                        <p:cTn id="37" dur="1" fill="hold">
                                          <p:stCondLst>
                                            <p:cond delay="0"/>
                                          </p:stCondLst>
                                        </p:cTn>
                                        <p:tgtEl>
                                          <p:spTgt spid="159"/>
                                        </p:tgtEl>
                                        <p:attrNameLst>
                                          <p:attrName>style.visibility</p:attrName>
                                        </p:attrNameLst>
                                      </p:cBhvr>
                                      <p:to>
                                        <p:strVal val="visible"/>
                                      </p:to>
                                    </p:set>
                                    <p:animEffect transition="in" filter="strips(upRight)">
                                      <p:cBhvr>
                                        <p:cTn id="38" dur="500"/>
                                        <p:tgtEl>
                                          <p:spTgt spid="159"/>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left)">
                                      <p:cBhvr>
                                        <p:cTn id="42" dur="500"/>
                                        <p:tgtEl>
                                          <p:spTgt spid="73"/>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left)">
                                      <p:cBhvr>
                                        <p:cTn id="46" dur="500"/>
                                        <p:tgtEl>
                                          <p:spTgt spid="84"/>
                                        </p:tgtEl>
                                      </p:cBhvr>
                                    </p:animEffect>
                                  </p:childTnLst>
                                </p:cTn>
                              </p:par>
                            </p:childTnLst>
                          </p:cTn>
                        </p:par>
                        <p:par>
                          <p:cTn id="47" fill="hold">
                            <p:stCondLst>
                              <p:cond delay="2500"/>
                            </p:stCondLst>
                            <p:childTnLst>
                              <p:par>
                                <p:cTn id="48" presetID="22" presetClass="entr" presetSubtype="8" fill="hold"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wipe(left)">
                                      <p:cBhvr>
                                        <p:cTn id="50" dur="500"/>
                                        <p:tgtEl>
                                          <p:spTgt spid="88"/>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wipe(left)">
                                      <p:cBhvr>
                                        <p:cTn id="54" dur="500"/>
                                        <p:tgtEl>
                                          <p:spTgt spid="9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0"/>
                                        </p:tgtEl>
                                        <p:attrNameLst>
                                          <p:attrName>style.visibility</p:attrName>
                                        </p:attrNameLst>
                                      </p:cBhvr>
                                      <p:to>
                                        <p:strVal val="visible"/>
                                      </p:to>
                                    </p:set>
                                    <p:animEffect transition="in" filter="fade">
                                      <p:cBhvr>
                                        <p:cTn id="59" dur="500"/>
                                        <p:tgtEl>
                                          <p:spTgt spid="160"/>
                                        </p:tgtEl>
                                      </p:cBhvr>
                                    </p:animEffect>
                                  </p:childTnLst>
                                </p:cTn>
                              </p:par>
                              <p:par>
                                <p:cTn id="60" presetID="10" presetClass="entr" presetSubtype="0" fill="hold" grpId="0" nodeType="withEffect">
                                  <p:stCondLst>
                                    <p:cond delay="200"/>
                                  </p:stCondLst>
                                  <p:childTnLst>
                                    <p:set>
                                      <p:cBhvr>
                                        <p:cTn id="61" dur="1" fill="hold">
                                          <p:stCondLst>
                                            <p:cond delay="0"/>
                                          </p:stCondLst>
                                        </p:cTn>
                                        <p:tgtEl>
                                          <p:spTgt spid="161"/>
                                        </p:tgtEl>
                                        <p:attrNameLst>
                                          <p:attrName>style.visibility</p:attrName>
                                        </p:attrNameLst>
                                      </p:cBhvr>
                                      <p:to>
                                        <p:strVal val="visible"/>
                                      </p:to>
                                    </p:set>
                                    <p:animEffect transition="in" filter="fade">
                                      <p:cBhvr>
                                        <p:cTn id="62" dur="500"/>
                                        <p:tgtEl>
                                          <p:spTgt spid="16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162"/>
                                        </p:tgtEl>
                                        <p:attrNameLst>
                                          <p:attrName>style.visibility</p:attrName>
                                        </p:attrNameLst>
                                      </p:cBhvr>
                                      <p:to>
                                        <p:strVal val="visible"/>
                                      </p:to>
                                    </p:set>
                                    <p:animEffect transition="in" filter="fade">
                                      <p:cBhvr>
                                        <p:cTn id="65" dur="500"/>
                                        <p:tgtEl>
                                          <p:spTgt spid="162"/>
                                        </p:tgtEl>
                                      </p:cBhvr>
                                    </p:animEffect>
                                  </p:childTnLst>
                                </p:cTn>
                              </p:par>
                              <p:par>
                                <p:cTn id="66" presetID="10" presetClass="entr" presetSubtype="0" fill="hold" grpId="0" nodeType="withEffect">
                                  <p:stCondLst>
                                    <p:cond delay="600"/>
                                  </p:stCondLst>
                                  <p:childTnLst>
                                    <p:set>
                                      <p:cBhvr>
                                        <p:cTn id="67" dur="1" fill="hold">
                                          <p:stCondLst>
                                            <p:cond delay="0"/>
                                          </p:stCondLst>
                                        </p:cTn>
                                        <p:tgtEl>
                                          <p:spTgt spid="163"/>
                                        </p:tgtEl>
                                        <p:attrNameLst>
                                          <p:attrName>style.visibility</p:attrName>
                                        </p:attrNameLst>
                                      </p:cBhvr>
                                      <p:to>
                                        <p:strVal val="visible"/>
                                      </p:to>
                                    </p:set>
                                    <p:animEffect transition="in" filter="fade">
                                      <p:cBhvr>
                                        <p:cTn id="68" dur="500"/>
                                        <p:tgtEl>
                                          <p:spTgt spid="16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grpId="0" nodeType="withEffect">
                                  <p:stCondLst>
                                    <p:cond delay="40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grpId="0" nodeType="withEffect">
                                  <p:stCondLst>
                                    <p:cond delay="80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grpId="0" nodeType="withEffect">
                                  <p:stCondLst>
                                    <p:cond delay="1200"/>
                                  </p:stCondLst>
                                  <p:childTnLst>
                                    <p:set>
                                      <p:cBhvr>
                                        <p:cTn id="81" dur="1" fill="hold">
                                          <p:stCondLst>
                                            <p:cond delay="0"/>
                                          </p:stCondLst>
                                        </p:cTn>
                                        <p:tgtEl>
                                          <p:spTgt spid="83"/>
                                        </p:tgtEl>
                                        <p:attrNameLst>
                                          <p:attrName>style.visibility</p:attrName>
                                        </p:attrNameLst>
                                      </p:cBhvr>
                                      <p:to>
                                        <p:strVal val="visible"/>
                                      </p:to>
                                    </p:set>
                                    <p:animEffect transition="in" filter="wipe(down)">
                                      <p:cBhvr>
                                        <p:cTn id="82" dur="500"/>
                                        <p:tgtEl>
                                          <p:spTgt spid="83"/>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65"/>
                                        </p:tgtEl>
                                        <p:attrNameLst>
                                          <p:attrName>style.visibility</p:attrName>
                                        </p:attrNameLst>
                                      </p:cBhvr>
                                      <p:to>
                                        <p:strVal val="visible"/>
                                      </p:to>
                                    </p:set>
                                    <p:animEffect transition="in" filter="fade">
                                      <p:cBhvr>
                                        <p:cTn id="87" dur="1000"/>
                                        <p:tgtEl>
                                          <p:spTgt spid="165"/>
                                        </p:tgtEl>
                                      </p:cBhvr>
                                    </p:animEffect>
                                    <p:anim calcmode="lin" valueType="num">
                                      <p:cBhvr>
                                        <p:cTn id="88" dur="1000" fill="hold"/>
                                        <p:tgtEl>
                                          <p:spTgt spid="165"/>
                                        </p:tgtEl>
                                        <p:attrNameLst>
                                          <p:attrName>ppt_x</p:attrName>
                                        </p:attrNameLst>
                                      </p:cBhvr>
                                      <p:tavLst>
                                        <p:tav tm="0">
                                          <p:val>
                                            <p:strVal val="#ppt_x"/>
                                          </p:val>
                                        </p:tav>
                                        <p:tav tm="100000">
                                          <p:val>
                                            <p:strVal val="#ppt_x"/>
                                          </p:val>
                                        </p:tav>
                                      </p:tavLst>
                                    </p:anim>
                                    <p:anim calcmode="lin" valueType="num">
                                      <p:cBhvr>
                                        <p:cTn id="89" dur="1000" fill="hold"/>
                                        <p:tgtEl>
                                          <p:spTgt spid="16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166"/>
                                        </p:tgtEl>
                                        <p:attrNameLst>
                                          <p:attrName>style.visibility</p:attrName>
                                        </p:attrNameLst>
                                      </p:cBhvr>
                                      <p:to>
                                        <p:strVal val="visible"/>
                                      </p:to>
                                    </p:set>
                                    <p:animEffect transition="in" filter="fade">
                                      <p:cBhvr>
                                        <p:cTn id="92" dur="1000"/>
                                        <p:tgtEl>
                                          <p:spTgt spid="166"/>
                                        </p:tgtEl>
                                      </p:cBhvr>
                                    </p:animEffect>
                                    <p:anim calcmode="lin" valueType="num">
                                      <p:cBhvr>
                                        <p:cTn id="93" dur="1000" fill="hold"/>
                                        <p:tgtEl>
                                          <p:spTgt spid="166"/>
                                        </p:tgtEl>
                                        <p:attrNameLst>
                                          <p:attrName>ppt_x</p:attrName>
                                        </p:attrNameLst>
                                      </p:cBhvr>
                                      <p:tavLst>
                                        <p:tav tm="0">
                                          <p:val>
                                            <p:strVal val="#ppt_x"/>
                                          </p:val>
                                        </p:tav>
                                        <p:tav tm="100000">
                                          <p:val>
                                            <p:strVal val="#ppt_x"/>
                                          </p:val>
                                        </p:tav>
                                      </p:tavLst>
                                    </p:anim>
                                    <p:anim calcmode="lin" valueType="num">
                                      <p:cBhvr>
                                        <p:cTn id="94" dur="1000" fill="hold"/>
                                        <p:tgtEl>
                                          <p:spTgt spid="16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400"/>
                                  </p:stCondLst>
                                  <p:childTnLst>
                                    <p:set>
                                      <p:cBhvr>
                                        <p:cTn id="96" dur="1" fill="hold">
                                          <p:stCondLst>
                                            <p:cond delay="0"/>
                                          </p:stCondLst>
                                        </p:cTn>
                                        <p:tgtEl>
                                          <p:spTgt spid="167"/>
                                        </p:tgtEl>
                                        <p:attrNameLst>
                                          <p:attrName>style.visibility</p:attrName>
                                        </p:attrNameLst>
                                      </p:cBhvr>
                                      <p:to>
                                        <p:strVal val="visible"/>
                                      </p:to>
                                    </p:set>
                                    <p:animEffect transition="in" filter="fade">
                                      <p:cBhvr>
                                        <p:cTn id="97" dur="1000"/>
                                        <p:tgtEl>
                                          <p:spTgt spid="167"/>
                                        </p:tgtEl>
                                      </p:cBhvr>
                                    </p:animEffect>
                                    <p:anim calcmode="lin" valueType="num">
                                      <p:cBhvr>
                                        <p:cTn id="98" dur="1000" fill="hold"/>
                                        <p:tgtEl>
                                          <p:spTgt spid="167"/>
                                        </p:tgtEl>
                                        <p:attrNameLst>
                                          <p:attrName>ppt_x</p:attrName>
                                        </p:attrNameLst>
                                      </p:cBhvr>
                                      <p:tavLst>
                                        <p:tav tm="0">
                                          <p:val>
                                            <p:strVal val="#ppt_x"/>
                                          </p:val>
                                        </p:tav>
                                        <p:tav tm="100000">
                                          <p:val>
                                            <p:strVal val="#ppt_x"/>
                                          </p:val>
                                        </p:tav>
                                      </p:tavLst>
                                    </p:anim>
                                    <p:anim calcmode="lin" valueType="num">
                                      <p:cBhvr>
                                        <p:cTn id="99" dur="1000" fill="hold"/>
                                        <p:tgtEl>
                                          <p:spTgt spid="16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600"/>
                                  </p:stCondLst>
                                  <p:childTnLst>
                                    <p:set>
                                      <p:cBhvr>
                                        <p:cTn id="101" dur="1" fill="hold">
                                          <p:stCondLst>
                                            <p:cond delay="0"/>
                                          </p:stCondLst>
                                        </p:cTn>
                                        <p:tgtEl>
                                          <p:spTgt spid="168"/>
                                        </p:tgtEl>
                                        <p:attrNameLst>
                                          <p:attrName>style.visibility</p:attrName>
                                        </p:attrNameLst>
                                      </p:cBhvr>
                                      <p:to>
                                        <p:strVal val="visible"/>
                                      </p:to>
                                    </p:set>
                                    <p:animEffect transition="in" filter="fade">
                                      <p:cBhvr>
                                        <p:cTn id="102" dur="1000"/>
                                        <p:tgtEl>
                                          <p:spTgt spid="168"/>
                                        </p:tgtEl>
                                      </p:cBhvr>
                                    </p:animEffect>
                                    <p:anim calcmode="lin" valueType="num">
                                      <p:cBhvr>
                                        <p:cTn id="103" dur="1000" fill="hold"/>
                                        <p:tgtEl>
                                          <p:spTgt spid="168"/>
                                        </p:tgtEl>
                                        <p:attrNameLst>
                                          <p:attrName>ppt_x</p:attrName>
                                        </p:attrNameLst>
                                      </p:cBhvr>
                                      <p:tavLst>
                                        <p:tav tm="0">
                                          <p:val>
                                            <p:strVal val="#ppt_x"/>
                                          </p:val>
                                        </p:tav>
                                        <p:tav tm="100000">
                                          <p:val>
                                            <p:strVal val="#ppt_x"/>
                                          </p:val>
                                        </p:tav>
                                      </p:tavLst>
                                    </p:anim>
                                    <p:anim calcmode="lin" valueType="num">
                                      <p:cBhvr>
                                        <p:cTn id="104"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animBg="1"/>
      <p:bldP spid="77" grpId="0"/>
      <p:bldP spid="78" grpId="0" animBg="1"/>
      <p:bldP spid="80" grpId="0" animBg="1"/>
      <p:bldP spid="81" grpId="0" animBg="1"/>
      <p:bldP spid="82" grpId="0" animBg="1"/>
      <p:bldP spid="83" grpId="0" animBg="1"/>
      <p:bldP spid="159" grpId="0"/>
      <p:bldP spid="160" grpId="0"/>
      <p:bldP spid="161" grpId="0"/>
      <p:bldP spid="162" grpId="0"/>
      <p:bldP spid="163" grpId="0"/>
      <p:bldP spid="164" grpId="0"/>
      <p:bldP spid="165" grpId="0"/>
      <p:bldP spid="166" grpId="0"/>
      <p:bldP spid="167" grpId="0"/>
      <p:bldP spid="1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sz="4000" b="0" kern="0" dirty="0" smtClean="0">
                  <a:solidFill>
                    <a:schemeClr val="bg1">
                      <a:lumMod val="95000"/>
                    </a:schemeClr>
                  </a:solidFill>
                  <a:latin typeface="Impact" pitchFamily="34" charset="0"/>
                  <a:ea typeface="微软雅黑"/>
                </a:rPr>
                <a:t>02</a:t>
              </a:r>
              <a:endParaRPr lang="zh-CN" altLang="en-US" sz="4000"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3048264" y="24720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chemeClr val="tx1"/>
                </a:solidFill>
                <a:latin typeface="Arial"/>
                <a:ea typeface="微软雅黑"/>
              </a:rPr>
              <a:t>工作完成情况</a:t>
            </a:r>
            <a:endParaRPr lang="zh-CN" altLang="en-US" sz="3600" kern="0" dirty="0">
              <a:solidFill>
                <a:schemeClr val="tx1"/>
              </a:solidFill>
              <a:latin typeface="Arial"/>
              <a:ea typeface="微软雅黑"/>
            </a:endParaRPr>
          </a:p>
        </p:txBody>
      </p:sp>
      <p:sp>
        <p:nvSpPr>
          <p:cNvPr id="124" name="Rectangle 4"/>
          <p:cNvSpPr txBox="1">
            <a:spLocks noChangeArrowheads="1"/>
          </p:cNvSpPr>
          <p:nvPr/>
        </p:nvSpPr>
        <p:spPr bwMode="auto">
          <a:xfrm>
            <a:off x="3562938" y="3181162"/>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POST COGNTIVE</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extLst>
      <p:ext uri="{BB962C8B-B14F-4D97-AF65-F5344CB8AC3E}">
        <p14:creationId xmlns:p14="http://schemas.microsoft.com/office/powerpoint/2010/main" val="3880724744"/>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00870" y="250030"/>
            <a:ext cx="158753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已完成的工作</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3" name="任意多边形 32"/>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34" name="TextBox 3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0" name="圆角矩形 29"/>
          <p:cNvSpPr/>
          <p:nvPr/>
        </p:nvSpPr>
        <p:spPr>
          <a:xfrm>
            <a:off x="122046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31" name="图片 30"/>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p:blipFill>
        <p:spPr>
          <a:xfrm>
            <a:off x="1371975" y="1414732"/>
            <a:ext cx="1295025" cy="149275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6" name="组合 35"/>
          <p:cNvGrpSpPr/>
          <p:nvPr/>
        </p:nvGrpSpPr>
        <p:grpSpPr>
          <a:xfrm>
            <a:off x="2375115" y="1857960"/>
            <a:ext cx="601447" cy="589655"/>
            <a:chOff x="2375115" y="1905585"/>
            <a:chExt cx="601447" cy="589655"/>
          </a:xfrm>
        </p:grpSpPr>
        <p:grpSp>
          <p:nvGrpSpPr>
            <p:cNvPr id="37" name="组合 36"/>
            <p:cNvGrpSpPr/>
            <p:nvPr/>
          </p:nvGrpSpPr>
          <p:grpSpPr>
            <a:xfrm>
              <a:off x="2395537" y="1920118"/>
              <a:ext cx="561653" cy="575122"/>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38" name="TextBox 37"/>
            <p:cNvSpPr txBox="1"/>
            <p:nvPr/>
          </p:nvSpPr>
          <p:spPr>
            <a:xfrm>
              <a:off x="2375115" y="1905585"/>
              <a:ext cx="601447" cy="584775"/>
            </a:xfrm>
            <a:prstGeom prst="rect">
              <a:avLst/>
            </a:prstGeom>
            <a:noFill/>
          </p:spPr>
          <p:txBody>
            <a:bodyPr wrap="none" rtlCol="0">
              <a:spAutoFit/>
            </a:bodyPr>
            <a:lstStyle/>
            <a:p>
              <a:r>
                <a:rPr lang="en-US" altLang="zh-CN" sz="3200" dirty="0" smtClean="0">
                  <a:solidFill>
                    <a:srgbClr val="005A9E"/>
                  </a:solidFill>
                </a:rPr>
                <a:t>01</a:t>
              </a:r>
              <a:endParaRPr lang="zh-CN" altLang="en-US" sz="3200" dirty="0">
                <a:solidFill>
                  <a:srgbClr val="005A9E"/>
                </a:solidFill>
              </a:endParaRPr>
            </a:p>
          </p:txBody>
        </p:sp>
      </p:grpSp>
      <p:sp>
        <p:nvSpPr>
          <p:cNvPr id="41" name="TextBox 40"/>
          <p:cNvSpPr txBox="1"/>
          <p:nvPr/>
        </p:nvSpPr>
        <p:spPr>
          <a:xfrm>
            <a:off x="2864619" y="1555647"/>
            <a:ext cx="1646605" cy="338554"/>
          </a:xfrm>
          <a:prstGeom prst="rect">
            <a:avLst/>
          </a:prstGeom>
          <a:noFill/>
        </p:spPr>
        <p:txBody>
          <a:bodyPr wrap="none" rtlCol="0">
            <a:spAutoFit/>
          </a:bodyPr>
          <a:lstStyle/>
          <a:p>
            <a:r>
              <a:rPr lang="zh-CN" altLang="en-US" sz="1600" spc="300" dirty="0" smtClean="0">
                <a:solidFill>
                  <a:srgbClr val="005A9E"/>
                </a:solidFill>
                <a:latin typeface="方正兰亭粗黑_GBK" panose="02000000000000000000" pitchFamily="2" charset="-122"/>
                <a:ea typeface="方正兰亭粗黑_GBK" panose="02000000000000000000" pitchFamily="2" charset="-122"/>
              </a:rPr>
              <a:t>已完成项目一</a:t>
            </a:r>
            <a:endParaRPr lang="zh-CN" altLang="en-US" sz="1600" spc="300" dirty="0">
              <a:solidFill>
                <a:srgbClr val="005A9E"/>
              </a:solidFill>
              <a:latin typeface="方正兰亭粗黑_GBK" panose="02000000000000000000" pitchFamily="2" charset="-122"/>
              <a:ea typeface="方正兰亭粗黑_GBK" panose="02000000000000000000" pitchFamily="2" charset="-122"/>
            </a:endParaRPr>
          </a:p>
        </p:txBody>
      </p:sp>
      <p:sp>
        <p:nvSpPr>
          <p:cNvPr id="42" name="矩形 41"/>
          <p:cNvSpPr/>
          <p:nvPr/>
        </p:nvSpPr>
        <p:spPr>
          <a:xfrm>
            <a:off x="3016835" y="1952217"/>
            <a:ext cx="1342171" cy="738664"/>
          </a:xfrm>
          <a:prstGeom prst="rect">
            <a:avLst/>
          </a:prstGeom>
        </p:spPr>
        <p:txBody>
          <a:bodyPr wrap="square">
            <a:spAutoFit/>
          </a:bodyPr>
          <a:lstStyle/>
          <a:p>
            <a:pPr algn="ct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选择</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493140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4" name="图片 43"/>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p:blipFill>
        <p:spPr>
          <a:xfrm>
            <a:off x="5082915" y="1414732"/>
            <a:ext cx="1295025" cy="149275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5" name="组合 44"/>
          <p:cNvGrpSpPr/>
          <p:nvPr/>
        </p:nvGrpSpPr>
        <p:grpSpPr>
          <a:xfrm>
            <a:off x="6086055" y="1857960"/>
            <a:ext cx="601447" cy="589655"/>
            <a:chOff x="6086055" y="1905585"/>
            <a:chExt cx="601447" cy="589655"/>
          </a:xfrm>
        </p:grpSpPr>
        <p:grpSp>
          <p:nvGrpSpPr>
            <p:cNvPr id="46" name="组合 45"/>
            <p:cNvGrpSpPr/>
            <p:nvPr/>
          </p:nvGrpSpPr>
          <p:grpSpPr>
            <a:xfrm>
              <a:off x="6106477" y="1920118"/>
              <a:ext cx="561653" cy="57512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47" name="TextBox 46"/>
            <p:cNvSpPr txBox="1"/>
            <p:nvPr/>
          </p:nvSpPr>
          <p:spPr>
            <a:xfrm>
              <a:off x="6086055" y="1905585"/>
              <a:ext cx="601447" cy="584775"/>
            </a:xfrm>
            <a:prstGeom prst="rect">
              <a:avLst/>
            </a:prstGeom>
            <a:noFill/>
          </p:spPr>
          <p:txBody>
            <a:bodyPr wrap="none" rtlCol="0">
              <a:spAutoFit/>
            </a:bodyPr>
            <a:lstStyle/>
            <a:p>
              <a:r>
                <a:rPr lang="en-US" altLang="zh-CN" sz="3200" dirty="0" smtClean="0">
                  <a:solidFill>
                    <a:srgbClr val="005A9E"/>
                  </a:solidFill>
                </a:rPr>
                <a:t>02</a:t>
              </a:r>
              <a:endParaRPr lang="zh-CN" altLang="en-US" sz="3200" dirty="0">
                <a:solidFill>
                  <a:srgbClr val="005A9E"/>
                </a:solidFill>
              </a:endParaRPr>
            </a:p>
          </p:txBody>
        </p:sp>
      </p:grpSp>
      <p:sp>
        <p:nvSpPr>
          <p:cNvPr id="50" name="TextBox 49"/>
          <p:cNvSpPr txBox="1"/>
          <p:nvPr/>
        </p:nvSpPr>
        <p:spPr>
          <a:xfrm>
            <a:off x="6575559" y="1555647"/>
            <a:ext cx="1646605" cy="338554"/>
          </a:xfrm>
          <a:prstGeom prst="rect">
            <a:avLst/>
          </a:prstGeom>
          <a:noFill/>
        </p:spPr>
        <p:txBody>
          <a:bodyPr wrap="none" rtlCol="0">
            <a:spAutoFit/>
          </a:bodyPr>
          <a:lstStyle/>
          <a:p>
            <a:r>
              <a:rPr lang="zh-CN" altLang="en-US" sz="1600" spc="300" dirty="0" smtClean="0">
                <a:solidFill>
                  <a:srgbClr val="005A9E"/>
                </a:solidFill>
                <a:latin typeface="方正兰亭粗黑_GBK" panose="02000000000000000000" pitchFamily="2" charset="-122"/>
                <a:ea typeface="方正兰亭粗黑_GBK" panose="02000000000000000000" pitchFamily="2" charset="-122"/>
              </a:rPr>
              <a:t>已完成项目儿</a:t>
            </a:r>
            <a:endParaRPr lang="zh-CN" altLang="en-US" sz="1600" spc="300" dirty="0">
              <a:solidFill>
                <a:srgbClr val="005A9E"/>
              </a:solidFill>
              <a:latin typeface="方正兰亭粗黑_GBK" panose="02000000000000000000" pitchFamily="2" charset="-122"/>
              <a:ea typeface="方正兰亭粗黑_GBK" panose="02000000000000000000" pitchFamily="2" charset="-122"/>
            </a:endParaRPr>
          </a:p>
        </p:txBody>
      </p:sp>
      <p:sp>
        <p:nvSpPr>
          <p:cNvPr id="51" name="矩形 50"/>
          <p:cNvSpPr/>
          <p:nvPr/>
        </p:nvSpPr>
        <p:spPr>
          <a:xfrm>
            <a:off x="6727775" y="1952217"/>
            <a:ext cx="1342171" cy="738664"/>
          </a:xfrm>
          <a:prstGeom prst="rect">
            <a:avLst/>
          </a:prstGeom>
        </p:spPr>
        <p:txBody>
          <a:bodyPr wrap="square">
            <a:spAutoFit/>
          </a:bodyPr>
          <a:lstStyle/>
          <a:p>
            <a:pPr algn="ct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a:t>
            </a:r>
          </a:p>
        </p:txBody>
      </p:sp>
      <p:sp>
        <p:nvSpPr>
          <p:cNvPr id="52" name="圆角矩形 51"/>
          <p:cNvSpPr/>
          <p:nvPr/>
        </p:nvSpPr>
        <p:spPr>
          <a:xfrm>
            <a:off x="493140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53" name="图片 52"/>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p:blipFill>
        <p:spPr>
          <a:xfrm>
            <a:off x="5082915" y="3274012"/>
            <a:ext cx="1295025" cy="149275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4" name="组合 53"/>
          <p:cNvGrpSpPr/>
          <p:nvPr/>
        </p:nvGrpSpPr>
        <p:grpSpPr>
          <a:xfrm>
            <a:off x="6086055" y="3717240"/>
            <a:ext cx="601447" cy="589655"/>
            <a:chOff x="6086055" y="3764865"/>
            <a:chExt cx="601447" cy="589655"/>
          </a:xfrm>
        </p:grpSpPr>
        <p:grpSp>
          <p:nvGrpSpPr>
            <p:cNvPr id="55" name="组合 54"/>
            <p:cNvGrpSpPr/>
            <p:nvPr/>
          </p:nvGrpSpPr>
          <p:grpSpPr>
            <a:xfrm>
              <a:off x="6106477" y="3779398"/>
              <a:ext cx="561653" cy="575122"/>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80" name="TextBox 79"/>
            <p:cNvSpPr txBox="1"/>
            <p:nvPr/>
          </p:nvSpPr>
          <p:spPr>
            <a:xfrm>
              <a:off x="6086055" y="3764865"/>
              <a:ext cx="601447" cy="584775"/>
            </a:xfrm>
            <a:prstGeom prst="rect">
              <a:avLst/>
            </a:prstGeom>
            <a:noFill/>
          </p:spPr>
          <p:txBody>
            <a:bodyPr wrap="none" rtlCol="0">
              <a:spAutoFit/>
            </a:bodyPr>
            <a:lstStyle/>
            <a:p>
              <a:r>
                <a:rPr lang="en-US" altLang="zh-CN" sz="3200" dirty="0" smtClean="0">
                  <a:solidFill>
                    <a:srgbClr val="005A9E"/>
                  </a:solidFill>
                </a:rPr>
                <a:t>04</a:t>
              </a:r>
              <a:endParaRPr lang="zh-CN" altLang="en-US" sz="3200" dirty="0">
                <a:solidFill>
                  <a:srgbClr val="005A9E"/>
                </a:solidFill>
              </a:endParaRPr>
            </a:p>
          </p:txBody>
        </p:sp>
      </p:grpSp>
      <p:sp>
        <p:nvSpPr>
          <p:cNvPr id="83" name="TextBox 82"/>
          <p:cNvSpPr txBox="1"/>
          <p:nvPr/>
        </p:nvSpPr>
        <p:spPr>
          <a:xfrm>
            <a:off x="6575559" y="3414927"/>
            <a:ext cx="1646605" cy="338554"/>
          </a:xfrm>
          <a:prstGeom prst="rect">
            <a:avLst/>
          </a:prstGeom>
          <a:noFill/>
        </p:spPr>
        <p:txBody>
          <a:bodyPr wrap="none" rtlCol="0">
            <a:spAutoFit/>
          </a:bodyPr>
          <a:lstStyle/>
          <a:p>
            <a:r>
              <a:rPr lang="zh-CN" altLang="en-US" sz="1600" spc="300" dirty="0" smtClean="0">
                <a:solidFill>
                  <a:srgbClr val="005A9E"/>
                </a:solidFill>
                <a:latin typeface="方正兰亭粗黑_GBK" panose="02000000000000000000" pitchFamily="2" charset="-122"/>
                <a:ea typeface="方正兰亭粗黑_GBK" panose="02000000000000000000" pitchFamily="2" charset="-122"/>
              </a:rPr>
              <a:t>已完成项目四</a:t>
            </a:r>
            <a:endParaRPr lang="zh-CN" altLang="en-US" sz="1600" spc="300" dirty="0">
              <a:solidFill>
                <a:srgbClr val="005A9E"/>
              </a:solidFill>
              <a:latin typeface="方正兰亭粗黑_GBK" panose="02000000000000000000" pitchFamily="2" charset="-122"/>
              <a:ea typeface="方正兰亭粗黑_GBK" panose="02000000000000000000" pitchFamily="2" charset="-122"/>
            </a:endParaRPr>
          </a:p>
        </p:txBody>
      </p:sp>
      <p:sp>
        <p:nvSpPr>
          <p:cNvPr id="84" name="矩形 83"/>
          <p:cNvSpPr/>
          <p:nvPr/>
        </p:nvSpPr>
        <p:spPr>
          <a:xfrm>
            <a:off x="6727775" y="3811497"/>
            <a:ext cx="1342171" cy="738664"/>
          </a:xfrm>
          <a:prstGeom prst="rect">
            <a:avLst/>
          </a:prstGeom>
        </p:spPr>
        <p:txBody>
          <a:bodyPr wrap="square">
            <a:spAutoFit/>
          </a:bodyPr>
          <a:lstStyle/>
          <a:p>
            <a:pPr algn="ct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a:t>
            </a:r>
          </a:p>
        </p:txBody>
      </p:sp>
      <p:sp>
        <p:nvSpPr>
          <p:cNvPr id="85" name="圆角矩形 84"/>
          <p:cNvSpPr/>
          <p:nvPr/>
        </p:nvSpPr>
        <p:spPr>
          <a:xfrm>
            <a:off x="122046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86" name="图片 85"/>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p:blipFill>
        <p:spPr>
          <a:xfrm>
            <a:off x="1371975" y="3274012"/>
            <a:ext cx="1295025" cy="149275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7" name="组合 86"/>
          <p:cNvGrpSpPr/>
          <p:nvPr/>
        </p:nvGrpSpPr>
        <p:grpSpPr>
          <a:xfrm>
            <a:off x="2375115" y="3717240"/>
            <a:ext cx="601447" cy="589655"/>
            <a:chOff x="2375115" y="3764865"/>
            <a:chExt cx="601447" cy="589655"/>
          </a:xfrm>
        </p:grpSpPr>
        <p:grpSp>
          <p:nvGrpSpPr>
            <p:cNvPr id="88" name="组合 87"/>
            <p:cNvGrpSpPr/>
            <p:nvPr/>
          </p:nvGrpSpPr>
          <p:grpSpPr>
            <a:xfrm>
              <a:off x="2395537" y="3779398"/>
              <a:ext cx="561653" cy="575122"/>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89" name="TextBox 88"/>
            <p:cNvSpPr txBox="1"/>
            <p:nvPr/>
          </p:nvSpPr>
          <p:spPr>
            <a:xfrm>
              <a:off x="2375115" y="3764865"/>
              <a:ext cx="601447" cy="584775"/>
            </a:xfrm>
            <a:prstGeom prst="rect">
              <a:avLst/>
            </a:prstGeom>
            <a:noFill/>
          </p:spPr>
          <p:txBody>
            <a:bodyPr wrap="none" rtlCol="0">
              <a:spAutoFit/>
            </a:bodyPr>
            <a:lstStyle/>
            <a:p>
              <a:r>
                <a:rPr lang="en-US" altLang="zh-CN" sz="3200" dirty="0" smtClean="0">
                  <a:solidFill>
                    <a:srgbClr val="005A9E"/>
                  </a:solidFill>
                </a:rPr>
                <a:t>03</a:t>
              </a:r>
              <a:endParaRPr lang="zh-CN" altLang="en-US" sz="3200" dirty="0">
                <a:solidFill>
                  <a:srgbClr val="005A9E"/>
                </a:solidFill>
              </a:endParaRPr>
            </a:p>
          </p:txBody>
        </p:sp>
      </p:grpSp>
      <p:sp>
        <p:nvSpPr>
          <p:cNvPr id="92" name="TextBox 91"/>
          <p:cNvSpPr txBox="1"/>
          <p:nvPr/>
        </p:nvSpPr>
        <p:spPr>
          <a:xfrm>
            <a:off x="2864619" y="3414927"/>
            <a:ext cx="1646605" cy="338554"/>
          </a:xfrm>
          <a:prstGeom prst="rect">
            <a:avLst/>
          </a:prstGeom>
          <a:noFill/>
        </p:spPr>
        <p:txBody>
          <a:bodyPr wrap="none" rtlCol="0">
            <a:spAutoFit/>
          </a:bodyPr>
          <a:lstStyle/>
          <a:p>
            <a:r>
              <a:rPr lang="zh-CN" altLang="en-US" sz="1600" spc="300" dirty="0" smtClean="0">
                <a:solidFill>
                  <a:srgbClr val="005A9E"/>
                </a:solidFill>
                <a:latin typeface="方正兰亭粗黑_GBK" panose="02000000000000000000" pitchFamily="2" charset="-122"/>
                <a:ea typeface="方正兰亭粗黑_GBK" panose="02000000000000000000" pitchFamily="2" charset="-122"/>
              </a:rPr>
              <a:t>已完成项目三</a:t>
            </a:r>
            <a:endParaRPr lang="zh-CN" altLang="en-US" sz="1600" spc="300" dirty="0">
              <a:solidFill>
                <a:srgbClr val="005A9E"/>
              </a:solidFill>
              <a:latin typeface="方正兰亭粗黑_GBK" panose="02000000000000000000" pitchFamily="2" charset="-122"/>
              <a:ea typeface="方正兰亭粗黑_GBK" panose="02000000000000000000" pitchFamily="2" charset="-122"/>
            </a:endParaRPr>
          </a:p>
        </p:txBody>
      </p:sp>
      <p:sp>
        <p:nvSpPr>
          <p:cNvPr id="93" name="矩形 92"/>
          <p:cNvSpPr/>
          <p:nvPr/>
        </p:nvSpPr>
        <p:spPr>
          <a:xfrm>
            <a:off x="3016835" y="3811497"/>
            <a:ext cx="1342171" cy="738664"/>
          </a:xfrm>
          <a:prstGeom prst="rect">
            <a:avLst/>
          </a:prstGeom>
        </p:spPr>
        <p:txBody>
          <a:bodyPr wrap="square">
            <a:spAutoFit/>
          </a:bodyPr>
          <a:lstStyle/>
          <a:p>
            <a:pPr algn="ct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a:t>
            </a:r>
          </a:p>
        </p:txBody>
      </p:sp>
      <p:sp>
        <p:nvSpPr>
          <p:cNvPr id="94" name="TextBox 93"/>
          <p:cNvSpPr txBox="1"/>
          <p:nvPr/>
        </p:nvSpPr>
        <p:spPr>
          <a:xfrm>
            <a:off x="3970716" y="776979"/>
            <a:ext cx="1659429" cy="400110"/>
          </a:xfrm>
          <a:prstGeom prst="rect">
            <a:avLst/>
          </a:prstGeom>
          <a:noFill/>
        </p:spPr>
        <p:txBody>
          <a:bodyPr wrap="none" rtlCol="0">
            <a:spAutoFit/>
          </a:bodyPr>
          <a:lstStyle/>
          <a:p>
            <a:r>
              <a:rPr lang="zh-CN" altLang="en-US" sz="2000" spc="300" dirty="0" smtClean="0">
                <a:solidFill>
                  <a:schemeClr val="tx1">
                    <a:lumMod val="65000"/>
                    <a:lumOff val="35000"/>
                  </a:schemeClr>
                </a:solidFill>
                <a:latin typeface="方正兰亭粗黑_GBK" panose="02000000000000000000" pitchFamily="2" charset="-122"/>
                <a:ea typeface="方正兰亭粗黑_GBK" panose="02000000000000000000" pitchFamily="2" charset="-122"/>
              </a:rPr>
              <a:t>完成的项目</a:t>
            </a:r>
            <a:endParaRPr lang="zh-CN" altLang="en-US" sz="2000" spc="300" dirty="0">
              <a:solidFill>
                <a:schemeClr val="tx1">
                  <a:lumMod val="65000"/>
                  <a:lumOff val="35000"/>
                </a:schemeClr>
              </a:solidFill>
              <a:latin typeface="方正兰亭粗黑_GBK" panose="02000000000000000000" pitchFamily="2" charset="-122"/>
              <a:ea typeface="方正兰亭粗黑_GBK" panose="02000000000000000000" pitchFamily="2" charset="-122"/>
            </a:endParaRPr>
          </a:p>
        </p:txBody>
      </p:sp>
    </p:spTree>
    <p:extLst>
      <p:ext uri="{BB962C8B-B14F-4D97-AF65-F5344CB8AC3E}">
        <p14:creationId xmlns:p14="http://schemas.microsoft.com/office/powerpoint/2010/main" val="234860054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2"/>
                                        </p:tgtEl>
                                        <p:attrNameLst>
                                          <p:attrName>ppt_y</p:attrName>
                                        </p:attrNameLst>
                                      </p:cBhvr>
                                      <p:tavLst>
                                        <p:tav tm="0">
                                          <p:val>
                                            <p:strVal val="#ppt_y"/>
                                          </p:val>
                                        </p:tav>
                                        <p:tav tm="100000">
                                          <p:val>
                                            <p:strVal val="#ppt_y"/>
                                          </p:val>
                                        </p:tav>
                                      </p:tavLst>
                                    </p:anim>
                                    <p:anim calcmode="lin" valueType="num">
                                      <p:cBhvr>
                                        <p:cTn id="2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2"/>
                                        </p:tgtEl>
                                      </p:cBhvr>
                                    </p:animEffect>
                                  </p:childTnLst>
                                </p:cTn>
                              </p:par>
                            </p:childTnLst>
                          </p:cTn>
                        </p:par>
                        <p:par>
                          <p:cTn id="28" fill="hold">
                            <p:stCondLst>
                              <p:cond delay="750"/>
                            </p:stCondLst>
                            <p:childTnLst>
                              <p:par>
                                <p:cTn id="29" presetID="12" presetClass="entr" presetSubtype="8" fill="hold" grpId="0" nodeType="afterEffect">
                                  <p:stCondLst>
                                    <p:cond delay="0"/>
                                  </p:stCondLst>
                                  <p:iterate type="lt">
                                    <p:tmPct val="20000"/>
                                  </p:iterate>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500"/>
                                        <p:tgtEl>
                                          <p:spTgt spid="94"/>
                                        </p:tgtEl>
                                        <p:attrNameLst>
                                          <p:attrName>ppt_x</p:attrName>
                                        </p:attrNameLst>
                                      </p:cBhvr>
                                      <p:tavLst>
                                        <p:tav tm="0">
                                          <p:val>
                                            <p:strVal val="#ppt_x-#ppt_w*1.125000"/>
                                          </p:val>
                                        </p:tav>
                                        <p:tav tm="100000">
                                          <p:val>
                                            <p:strVal val="#ppt_x"/>
                                          </p:val>
                                        </p:tav>
                                      </p:tavLst>
                                    </p:anim>
                                    <p:animEffect transition="in" filter="wipe(right)">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wipe(left)">
                                      <p:cBhvr>
                                        <p:cTn id="40" dur="500"/>
                                        <p:tgtEl>
                                          <p:spTgt spid="85"/>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right)">
                                      <p:cBhvr>
                                        <p:cTn id="43" dur="500"/>
                                        <p:tgtEl>
                                          <p:spTgt spid="52"/>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right)">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1000"/>
                                        <p:tgtEl>
                                          <p:spTgt spid="86"/>
                                        </p:tgtEl>
                                      </p:cBhvr>
                                    </p:animEffect>
                                    <p:anim calcmode="lin" valueType="num">
                                      <p:cBhvr>
                                        <p:cTn id="57" dur="1000" fill="hold"/>
                                        <p:tgtEl>
                                          <p:spTgt spid="86"/>
                                        </p:tgtEl>
                                        <p:attrNameLst>
                                          <p:attrName>ppt_x</p:attrName>
                                        </p:attrNameLst>
                                      </p:cBhvr>
                                      <p:tavLst>
                                        <p:tav tm="0">
                                          <p:val>
                                            <p:strVal val="#ppt_x"/>
                                          </p:val>
                                        </p:tav>
                                        <p:tav tm="100000">
                                          <p:val>
                                            <p:strVal val="#ppt_x"/>
                                          </p:val>
                                        </p:tav>
                                      </p:tavLst>
                                    </p:anim>
                                    <p:anim calcmode="lin" valueType="num">
                                      <p:cBhvr>
                                        <p:cTn id="58" dur="1000" fill="hold"/>
                                        <p:tgtEl>
                                          <p:spTgt spid="8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1000"/>
                                        <p:tgtEl>
                                          <p:spTgt spid="53"/>
                                        </p:tgtEl>
                                      </p:cBhvr>
                                    </p:animEffect>
                                    <p:anim calcmode="lin" valueType="num">
                                      <p:cBhvr>
                                        <p:cTn id="62" dur="1000" fill="hold"/>
                                        <p:tgtEl>
                                          <p:spTgt spid="53"/>
                                        </p:tgtEl>
                                        <p:attrNameLst>
                                          <p:attrName>ppt_x</p:attrName>
                                        </p:attrNameLst>
                                      </p:cBhvr>
                                      <p:tavLst>
                                        <p:tav tm="0">
                                          <p:val>
                                            <p:strVal val="#ppt_x"/>
                                          </p:val>
                                        </p:tav>
                                        <p:tav tm="100000">
                                          <p:val>
                                            <p:strVal val="#ppt_x"/>
                                          </p:val>
                                        </p:tav>
                                      </p:tavLst>
                                    </p:anim>
                                    <p:anim calcmode="lin" valueType="num">
                                      <p:cBhvr>
                                        <p:cTn id="63" dur="1000" fill="hold"/>
                                        <p:tgtEl>
                                          <p:spTgt spid="53"/>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1000"/>
                                        <p:tgtEl>
                                          <p:spTgt spid="44"/>
                                        </p:tgtEl>
                                      </p:cBhvr>
                                    </p:animEffect>
                                    <p:anim calcmode="lin" valueType="num">
                                      <p:cBhvr>
                                        <p:cTn id="67" dur="1000" fill="hold"/>
                                        <p:tgtEl>
                                          <p:spTgt spid="44"/>
                                        </p:tgtEl>
                                        <p:attrNameLst>
                                          <p:attrName>ppt_x</p:attrName>
                                        </p:attrNameLst>
                                      </p:cBhvr>
                                      <p:tavLst>
                                        <p:tav tm="0">
                                          <p:val>
                                            <p:strVal val="#ppt_x"/>
                                          </p:val>
                                        </p:tav>
                                        <p:tav tm="100000">
                                          <p:val>
                                            <p:strVal val="#ppt_x"/>
                                          </p:val>
                                        </p:tav>
                                      </p:tavLst>
                                    </p:anim>
                                    <p:anim calcmode="lin" valueType="num">
                                      <p:cBhvr>
                                        <p:cTn id="6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7"/>
                                        </p:tgtEl>
                                        <p:attrNameLst>
                                          <p:attrName>style.visibility</p:attrName>
                                        </p:attrNameLst>
                                      </p:cBhvr>
                                      <p:to>
                                        <p:strVal val="visible"/>
                                      </p:to>
                                    </p:set>
                                    <p:anim calcmode="lin" valueType="num">
                                      <p:cBhvr additive="base">
                                        <p:cTn id="73" dur="500" fill="hold"/>
                                        <p:tgtEl>
                                          <p:spTgt spid="87"/>
                                        </p:tgtEl>
                                        <p:attrNameLst>
                                          <p:attrName>ppt_x</p:attrName>
                                        </p:attrNameLst>
                                      </p:cBhvr>
                                      <p:tavLst>
                                        <p:tav tm="0">
                                          <p:val>
                                            <p:strVal val="#ppt_x"/>
                                          </p:val>
                                        </p:tav>
                                        <p:tav tm="100000">
                                          <p:val>
                                            <p:strVal val="#ppt_x"/>
                                          </p:val>
                                        </p:tav>
                                      </p:tavLst>
                                    </p:anim>
                                    <p:anim calcmode="lin" valueType="num">
                                      <p:cBhvr additive="base">
                                        <p:cTn id="74" dur="500" fill="hold"/>
                                        <p:tgtEl>
                                          <p:spTgt spid="8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additive="base">
                                        <p:cTn id="77" dur="500" fill="hold"/>
                                        <p:tgtEl>
                                          <p:spTgt spid="54"/>
                                        </p:tgtEl>
                                        <p:attrNameLst>
                                          <p:attrName>ppt_x</p:attrName>
                                        </p:attrNameLst>
                                      </p:cBhvr>
                                      <p:tavLst>
                                        <p:tav tm="0">
                                          <p:val>
                                            <p:strVal val="#ppt_x"/>
                                          </p:val>
                                        </p:tav>
                                        <p:tav tm="100000">
                                          <p:val>
                                            <p:strVal val="#ppt_x"/>
                                          </p:val>
                                        </p:tav>
                                      </p:tavLst>
                                    </p:anim>
                                    <p:anim calcmode="lin" valueType="num">
                                      <p:cBhvr additive="base">
                                        <p:cTn id="78" dur="500" fill="hold"/>
                                        <p:tgtEl>
                                          <p:spTgt spid="54"/>
                                        </p:tgtEl>
                                        <p:attrNameLst>
                                          <p:attrName>ppt_y</p:attrName>
                                        </p:attrNameLst>
                                      </p:cBhvr>
                                      <p:tavLst>
                                        <p:tav tm="0">
                                          <p:val>
                                            <p:strVal val="1+#ppt_h/2"/>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1+#ppt_w/2"/>
                                          </p:val>
                                        </p:tav>
                                        <p:tav tm="100000">
                                          <p:val>
                                            <p:strVal val="#ppt_x"/>
                                          </p:val>
                                        </p:tav>
                                      </p:tavLst>
                                    </p:anim>
                                    <p:anim calcmode="lin" valueType="num">
                                      <p:cBhvr additive="base">
                                        <p:cTn id="82" dur="500" fill="hold"/>
                                        <p:tgtEl>
                                          <p:spTgt spid="45"/>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0-#ppt_w/2"/>
                                          </p:val>
                                        </p:tav>
                                        <p:tav tm="100000">
                                          <p:val>
                                            <p:strVal val="#ppt_x"/>
                                          </p:val>
                                        </p:tav>
                                      </p:tavLst>
                                    </p:anim>
                                    <p:anim calcmode="lin" valueType="num">
                                      <p:cBhvr additive="base">
                                        <p:cTn id="86" dur="500" fill="hold"/>
                                        <p:tgtEl>
                                          <p:spTgt spid="36"/>
                                        </p:tgtEl>
                                        <p:attrNameLst>
                                          <p:attrName>ppt_y</p:attrName>
                                        </p:attrNameLst>
                                      </p:cBhvr>
                                      <p:tavLst>
                                        <p:tav tm="0">
                                          <p:val>
                                            <p:strVal val="#ppt_y"/>
                                          </p:val>
                                        </p:tav>
                                        <p:tav tm="100000">
                                          <p:val>
                                            <p:strVal val="#ppt_y"/>
                                          </p:val>
                                        </p:tav>
                                      </p:tavLst>
                                    </p:anim>
                                  </p:childTnLst>
                                </p:cTn>
                              </p:par>
                            </p:childTnLst>
                          </p:cTn>
                        </p:par>
                        <p:par>
                          <p:cTn id="87" fill="hold">
                            <p:stCondLst>
                              <p:cond delay="500"/>
                            </p:stCondLst>
                            <p:childTnLst>
                              <p:par>
                                <p:cTn id="88" presetID="12" presetClass="entr" presetSubtype="8" fill="hold" grpId="0" nodeType="after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additive="base">
                                        <p:cTn id="90" dur="500"/>
                                        <p:tgtEl>
                                          <p:spTgt spid="41"/>
                                        </p:tgtEl>
                                        <p:attrNameLst>
                                          <p:attrName>ppt_x</p:attrName>
                                        </p:attrNameLst>
                                      </p:cBhvr>
                                      <p:tavLst>
                                        <p:tav tm="0">
                                          <p:val>
                                            <p:strVal val="#ppt_x-#ppt_w*1.125000"/>
                                          </p:val>
                                        </p:tav>
                                        <p:tav tm="100000">
                                          <p:val>
                                            <p:strVal val="#ppt_x"/>
                                          </p:val>
                                        </p:tav>
                                      </p:tavLst>
                                    </p:anim>
                                    <p:animEffect transition="in" filter="wipe(right)">
                                      <p:cBhvr>
                                        <p:cTn id="91" dur="500"/>
                                        <p:tgtEl>
                                          <p:spTgt spid="41"/>
                                        </p:tgtEl>
                                      </p:cBhvr>
                                    </p:animEffect>
                                  </p:childTnLst>
                                </p:cTn>
                              </p:par>
                              <p:par>
                                <p:cTn id="92" presetID="2" presetClass="entr" presetSubtype="4" fill="hold" grpId="0" nodeType="withEffect">
                                  <p:stCondLst>
                                    <p:cond delay="300"/>
                                  </p:stCondLst>
                                  <p:childTnLst>
                                    <p:set>
                                      <p:cBhvr>
                                        <p:cTn id="93" dur="1" fill="hold">
                                          <p:stCondLst>
                                            <p:cond delay="0"/>
                                          </p:stCondLst>
                                        </p:cTn>
                                        <p:tgtEl>
                                          <p:spTgt spid="42"/>
                                        </p:tgtEl>
                                        <p:attrNameLst>
                                          <p:attrName>style.visibility</p:attrName>
                                        </p:attrNameLst>
                                      </p:cBhvr>
                                      <p:to>
                                        <p:strVal val="visible"/>
                                      </p:to>
                                    </p:set>
                                    <p:anim calcmode="lin" valueType="num">
                                      <p:cBhvr additive="base">
                                        <p:cTn id="94" dur="500" fill="hold"/>
                                        <p:tgtEl>
                                          <p:spTgt spid="42"/>
                                        </p:tgtEl>
                                        <p:attrNameLst>
                                          <p:attrName>ppt_x</p:attrName>
                                        </p:attrNameLst>
                                      </p:cBhvr>
                                      <p:tavLst>
                                        <p:tav tm="0">
                                          <p:val>
                                            <p:strVal val="#ppt_x"/>
                                          </p:val>
                                        </p:tav>
                                        <p:tav tm="100000">
                                          <p:val>
                                            <p:strVal val="#ppt_x"/>
                                          </p:val>
                                        </p:tav>
                                      </p:tavLst>
                                    </p:anim>
                                    <p:anim calcmode="lin" valueType="num">
                                      <p:cBhvr additive="base">
                                        <p:cTn id="95" dur="500" fill="hold"/>
                                        <p:tgtEl>
                                          <p:spTgt spid="42"/>
                                        </p:tgtEl>
                                        <p:attrNameLst>
                                          <p:attrName>ppt_y</p:attrName>
                                        </p:attrNameLst>
                                      </p:cBhvr>
                                      <p:tavLst>
                                        <p:tav tm="0">
                                          <p:val>
                                            <p:strVal val="1+#ppt_h/2"/>
                                          </p:val>
                                        </p:tav>
                                        <p:tav tm="100000">
                                          <p:val>
                                            <p:strVal val="#ppt_y"/>
                                          </p:val>
                                        </p:tav>
                                      </p:tavLst>
                                    </p:anim>
                                  </p:childTnLst>
                                </p:cTn>
                              </p:par>
                              <p:par>
                                <p:cTn id="96" presetID="12" presetClass="entr" presetSubtype="8"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additive="base">
                                        <p:cTn id="98" dur="500"/>
                                        <p:tgtEl>
                                          <p:spTgt spid="50"/>
                                        </p:tgtEl>
                                        <p:attrNameLst>
                                          <p:attrName>ppt_x</p:attrName>
                                        </p:attrNameLst>
                                      </p:cBhvr>
                                      <p:tavLst>
                                        <p:tav tm="0">
                                          <p:val>
                                            <p:strVal val="#ppt_x-#ppt_w*1.125000"/>
                                          </p:val>
                                        </p:tav>
                                        <p:tav tm="100000">
                                          <p:val>
                                            <p:strVal val="#ppt_x"/>
                                          </p:val>
                                        </p:tav>
                                      </p:tavLst>
                                    </p:anim>
                                    <p:animEffect transition="in" filter="wipe(right)">
                                      <p:cBhvr>
                                        <p:cTn id="99" dur="500"/>
                                        <p:tgtEl>
                                          <p:spTgt spid="50"/>
                                        </p:tgtEl>
                                      </p:cBhvr>
                                    </p:animEffect>
                                  </p:childTnLst>
                                </p:cTn>
                              </p:par>
                              <p:par>
                                <p:cTn id="100" presetID="2" presetClass="entr" presetSubtype="4" fill="hold" grpId="0" nodeType="withEffect">
                                  <p:stCondLst>
                                    <p:cond delay="400"/>
                                  </p:stCondLst>
                                  <p:childTnLst>
                                    <p:set>
                                      <p:cBhvr>
                                        <p:cTn id="101" dur="1" fill="hold">
                                          <p:stCondLst>
                                            <p:cond delay="0"/>
                                          </p:stCondLst>
                                        </p:cTn>
                                        <p:tgtEl>
                                          <p:spTgt spid="51"/>
                                        </p:tgtEl>
                                        <p:attrNameLst>
                                          <p:attrName>style.visibility</p:attrName>
                                        </p:attrNameLst>
                                      </p:cBhvr>
                                      <p:to>
                                        <p:strVal val="visible"/>
                                      </p:to>
                                    </p:set>
                                    <p:anim calcmode="lin" valueType="num">
                                      <p:cBhvr additive="base">
                                        <p:cTn id="102" dur="500" fill="hold"/>
                                        <p:tgtEl>
                                          <p:spTgt spid="51"/>
                                        </p:tgtEl>
                                        <p:attrNameLst>
                                          <p:attrName>ppt_x</p:attrName>
                                        </p:attrNameLst>
                                      </p:cBhvr>
                                      <p:tavLst>
                                        <p:tav tm="0">
                                          <p:val>
                                            <p:strVal val="#ppt_x"/>
                                          </p:val>
                                        </p:tav>
                                        <p:tav tm="100000">
                                          <p:val>
                                            <p:strVal val="#ppt_x"/>
                                          </p:val>
                                        </p:tav>
                                      </p:tavLst>
                                    </p:anim>
                                    <p:anim calcmode="lin" valueType="num">
                                      <p:cBhvr additive="base">
                                        <p:cTn id="103" dur="500" fill="hold"/>
                                        <p:tgtEl>
                                          <p:spTgt spid="51"/>
                                        </p:tgtEl>
                                        <p:attrNameLst>
                                          <p:attrName>ppt_y</p:attrName>
                                        </p:attrNameLst>
                                      </p:cBhvr>
                                      <p:tavLst>
                                        <p:tav tm="0">
                                          <p:val>
                                            <p:strVal val="1+#ppt_h/2"/>
                                          </p:val>
                                        </p:tav>
                                        <p:tav tm="100000">
                                          <p:val>
                                            <p:strVal val="#ppt_y"/>
                                          </p:val>
                                        </p:tav>
                                      </p:tavLst>
                                    </p:anim>
                                  </p:childTnLst>
                                </p:cTn>
                              </p:par>
                              <p:par>
                                <p:cTn id="104" presetID="12" presetClass="entr" presetSubtype="8"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 calcmode="lin" valueType="num">
                                      <p:cBhvr additive="base">
                                        <p:cTn id="106" dur="500"/>
                                        <p:tgtEl>
                                          <p:spTgt spid="83"/>
                                        </p:tgtEl>
                                        <p:attrNameLst>
                                          <p:attrName>ppt_x</p:attrName>
                                        </p:attrNameLst>
                                      </p:cBhvr>
                                      <p:tavLst>
                                        <p:tav tm="0">
                                          <p:val>
                                            <p:strVal val="#ppt_x-#ppt_w*1.125000"/>
                                          </p:val>
                                        </p:tav>
                                        <p:tav tm="100000">
                                          <p:val>
                                            <p:strVal val="#ppt_x"/>
                                          </p:val>
                                        </p:tav>
                                      </p:tavLst>
                                    </p:anim>
                                    <p:animEffect transition="in" filter="wipe(right)">
                                      <p:cBhvr>
                                        <p:cTn id="107" dur="500"/>
                                        <p:tgtEl>
                                          <p:spTgt spid="83"/>
                                        </p:tgtEl>
                                      </p:cBhvr>
                                    </p:animEffect>
                                  </p:childTnLst>
                                </p:cTn>
                              </p:par>
                              <p:par>
                                <p:cTn id="108" presetID="2" presetClass="entr" presetSubtype="4" fill="hold" grpId="0" nodeType="withEffect">
                                  <p:stCondLst>
                                    <p:cond delay="400"/>
                                  </p:stCondLst>
                                  <p:childTnLst>
                                    <p:set>
                                      <p:cBhvr>
                                        <p:cTn id="109" dur="1" fill="hold">
                                          <p:stCondLst>
                                            <p:cond delay="0"/>
                                          </p:stCondLst>
                                        </p:cTn>
                                        <p:tgtEl>
                                          <p:spTgt spid="84"/>
                                        </p:tgtEl>
                                        <p:attrNameLst>
                                          <p:attrName>style.visibility</p:attrName>
                                        </p:attrNameLst>
                                      </p:cBhvr>
                                      <p:to>
                                        <p:strVal val="visible"/>
                                      </p:to>
                                    </p:set>
                                    <p:anim calcmode="lin" valueType="num">
                                      <p:cBhvr additive="base">
                                        <p:cTn id="110" dur="500" fill="hold"/>
                                        <p:tgtEl>
                                          <p:spTgt spid="84"/>
                                        </p:tgtEl>
                                        <p:attrNameLst>
                                          <p:attrName>ppt_x</p:attrName>
                                        </p:attrNameLst>
                                      </p:cBhvr>
                                      <p:tavLst>
                                        <p:tav tm="0">
                                          <p:val>
                                            <p:strVal val="#ppt_x"/>
                                          </p:val>
                                        </p:tav>
                                        <p:tav tm="100000">
                                          <p:val>
                                            <p:strVal val="#ppt_x"/>
                                          </p:val>
                                        </p:tav>
                                      </p:tavLst>
                                    </p:anim>
                                    <p:anim calcmode="lin" valueType="num">
                                      <p:cBhvr additive="base">
                                        <p:cTn id="111" dur="500" fill="hold"/>
                                        <p:tgtEl>
                                          <p:spTgt spid="84"/>
                                        </p:tgtEl>
                                        <p:attrNameLst>
                                          <p:attrName>ppt_y</p:attrName>
                                        </p:attrNameLst>
                                      </p:cBhvr>
                                      <p:tavLst>
                                        <p:tav tm="0">
                                          <p:val>
                                            <p:strVal val="1+#ppt_h/2"/>
                                          </p:val>
                                        </p:tav>
                                        <p:tav tm="100000">
                                          <p:val>
                                            <p:strVal val="#ppt_y"/>
                                          </p:val>
                                        </p:tav>
                                      </p:tavLst>
                                    </p:anim>
                                  </p:childTnLst>
                                </p:cTn>
                              </p:par>
                              <p:par>
                                <p:cTn id="112" presetID="12" presetClass="entr" presetSubtype="8" fill="hold" grpId="0" nodeType="withEffect">
                                  <p:stCondLst>
                                    <p:cond delay="0"/>
                                  </p:stCondLst>
                                  <p:childTnLst>
                                    <p:set>
                                      <p:cBhvr>
                                        <p:cTn id="113" dur="1" fill="hold">
                                          <p:stCondLst>
                                            <p:cond delay="0"/>
                                          </p:stCondLst>
                                        </p:cTn>
                                        <p:tgtEl>
                                          <p:spTgt spid="92"/>
                                        </p:tgtEl>
                                        <p:attrNameLst>
                                          <p:attrName>style.visibility</p:attrName>
                                        </p:attrNameLst>
                                      </p:cBhvr>
                                      <p:to>
                                        <p:strVal val="visible"/>
                                      </p:to>
                                    </p:set>
                                    <p:anim calcmode="lin" valueType="num">
                                      <p:cBhvr additive="base">
                                        <p:cTn id="114" dur="500"/>
                                        <p:tgtEl>
                                          <p:spTgt spid="92"/>
                                        </p:tgtEl>
                                        <p:attrNameLst>
                                          <p:attrName>ppt_x</p:attrName>
                                        </p:attrNameLst>
                                      </p:cBhvr>
                                      <p:tavLst>
                                        <p:tav tm="0">
                                          <p:val>
                                            <p:strVal val="#ppt_x-#ppt_w*1.125000"/>
                                          </p:val>
                                        </p:tav>
                                        <p:tav tm="100000">
                                          <p:val>
                                            <p:strVal val="#ppt_x"/>
                                          </p:val>
                                        </p:tav>
                                      </p:tavLst>
                                    </p:anim>
                                    <p:animEffect transition="in" filter="wipe(right)">
                                      <p:cBhvr>
                                        <p:cTn id="115" dur="500"/>
                                        <p:tgtEl>
                                          <p:spTgt spid="92"/>
                                        </p:tgtEl>
                                      </p:cBhvr>
                                    </p:animEffect>
                                  </p:childTnLst>
                                </p:cTn>
                              </p:par>
                              <p:par>
                                <p:cTn id="116" presetID="2" presetClass="entr" presetSubtype="4" fill="hold" grpId="0" nodeType="withEffect">
                                  <p:stCondLst>
                                    <p:cond delay="400"/>
                                  </p:stCondLst>
                                  <p:childTnLst>
                                    <p:set>
                                      <p:cBhvr>
                                        <p:cTn id="117" dur="1" fill="hold">
                                          <p:stCondLst>
                                            <p:cond delay="0"/>
                                          </p:stCondLst>
                                        </p:cTn>
                                        <p:tgtEl>
                                          <p:spTgt spid="93"/>
                                        </p:tgtEl>
                                        <p:attrNameLst>
                                          <p:attrName>style.visibility</p:attrName>
                                        </p:attrNameLst>
                                      </p:cBhvr>
                                      <p:to>
                                        <p:strVal val="visible"/>
                                      </p:to>
                                    </p:set>
                                    <p:anim calcmode="lin" valueType="num">
                                      <p:cBhvr additive="base">
                                        <p:cTn id="118" dur="500" fill="hold"/>
                                        <p:tgtEl>
                                          <p:spTgt spid="93"/>
                                        </p:tgtEl>
                                        <p:attrNameLst>
                                          <p:attrName>ppt_x</p:attrName>
                                        </p:attrNameLst>
                                      </p:cBhvr>
                                      <p:tavLst>
                                        <p:tav tm="0">
                                          <p:val>
                                            <p:strVal val="#ppt_x"/>
                                          </p:val>
                                        </p:tav>
                                        <p:tav tm="100000">
                                          <p:val>
                                            <p:strVal val="#ppt_x"/>
                                          </p:val>
                                        </p:tav>
                                      </p:tavLst>
                                    </p:anim>
                                    <p:anim calcmode="lin" valueType="num">
                                      <p:cBhvr additive="base">
                                        <p:cTn id="119"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p:bldP spid="35" grpId="0" animBg="1"/>
      <p:bldP spid="30" grpId="0" animBg="1"/>
      <p:bldP spid="41" grpId="0"/>
      <p:bldP spid="42" grpId="0"/>
      <p:bldP spid="43" grpId="0" animBg="1"/>
      <p:bldP spid="50" grpId="0"/>
      <p:bldP spid="51" grpId="0"/>
      <p:bldP spid="52" grpId="0" animBg="1"/>
      <p:bldP spid="83" grpId="0"/>
      <p:bldP spid="84" grpId="0"/>
      <p:bldP spid="85" grpId="0" animBg="1"/>
      <p:bldP spid="92" grpId="0"/>
      <p:bldP spid="93" grpId="0"/>
      <p:bldP spid="9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142" name="TextBox 15"/>
          <p:cNvSpPr>
            <a:spLocks noChangeArrowheads="1"/>
          </p:cNvSpPr>
          <p:nvPr/>
        </p:nvSpPr>
        <p:spPr bwMode="auto">
          <a:xfrm>
            <a:off x="9613107" y="4666060"/>
            <a:ext cx="340519" cy="22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19" tIns="25709" rIns="51419" bIns="25709">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zh-CN" sz="1100">
                <a:solidFill>
                  <a:schemeClr val="bg1"/>
                </a:solidFill>
                <a:latin typeface="Arial Unicode MS" pitchFamily="34" charset="-122"/>
                <a:ea typeface="Arial Unicode MS" pitchFamily="34" charset="-122"/>
                <a:cs typeface="Arial Unicode MS" pitchFamily="34" charset="-122"/>
                <a:sym typeface="Arial Unicode MS" pitchFamily="34" charset="-122"/>
              </a:rPr>
              <a:t>* </a:t>
            </a:r>
            <a:endParaRPr lang="zh-CN" altLang="zh-CN" sz="1100" b="1">
              <a:solidFill>
                <a:schemeClr val="bg1"/>
              </a:solidFill>
              <a:latin typeface="Arial Unicode MS" pitchFamily="34" charset="-122"/>
              <a:ea typeface="Arial Unicode MS" pitchFamily="34" charset="-122"/>
              <a:cs typeface="Arial Unicode MS" pitchFamily="34" charset="-122"/>
              <a:sym typeface="Arial Unicode MS" pitchFamily="34" charset="-122"/>
            </a:endParaRPr>
          </a:p>
        </p:txBody>
      </p:sp>
      <p:cxnSp>
        <p:nvCxnSpPr>
          <p:cNvPr id="143" name="直接连接符 13"/>
          <p:cNvCxnSpPr>
            <a:cxnSpLocks noChangeShapeType="1"/>
            <a:stCxn id="162" idx="7"/>
          </p:cNvCxnSpPr>
          <p:nvPr/>
        </p:nvCxnSpPr>
        <p:spPr bwMode="auto">
          <a:xfrm flipV="1">
            <a:off x="2356247" y="2705100"/>
            <a:ext cx="360759" cy="292894"/>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sp>
        <p:nvSpPr>
          <p:cNvPr id="144" name="直接连接符 17"/>
          <p:cNvSpPr>
            <a:spLocks noChangeShapeType="1"/>
          </p:cNvSpPr>
          <p:nvPr/>
        </p:nvSpPr>
        <p:spPr bwMode="auto">
          <a:xfrm>
            <a:off x="3745706" y="2539603"/>
            <a:ext cx="681038" cy="490538"/>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cxnSp>
        <p:nvCxnSpPr>
          <p:cNvPr id="145" name="直接连接符 20"/>
          <p:cNvCxnSpPr>
            <a:cxnSpLocks noChangeShapeType="1"/>
          </p:cNvCxnSpPr>
          <p:nvPr/>
        </p:nvCxnSpPr>
        <p:spPr bwMode="auto">
          <a:xfrm flipV="1">
            <a:off x="5253037" y="2482454"/>
            <a:ext cx="623888" cy="548878"/>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cxnSp>
        <p:nvCxnSpPr>
          <p:cNvPr id="146" name="直接连接符 23"/>
          <p:cNvCxnSpPr>
            <a:cxnSpLocks noChangeShapeType="1"/>
            <a:endCxn id="162" idx="1"/>
          </p:cNvCxnSpPr>
          <p:nvPr/>
        </p:nvCxnSpPr>
        <p:spPr bwMode="auto">
          <a:xfrm>
            <a:off x="1383507" y="2784872"/>
            <a:ext cx="298847" cy="213122"/>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cxnSp>
        <p:nvCxnSpPr>
          <p:cNvPr id="147" name="直接连接符 43"/>
          <p:cNvCxnSpPr>
            <a:cxnSpLocks noChangeShapeType="1"/>
          </p:cNvCxnSpPr>
          <p:nvPr/>
        </p:nvCxnSpPr>
        <p:spPr bwMode="auto">
          <a:xfrm flipV="1">
            <a:off x="4125516" y="3857626"/>
            <a:ext cx="301228" cy="278606"/>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cxnSp>
        <p:nvCxnSpPr>
          <p:cNvPr id="148" name="直接连接符 72"/>
          <p:cNvCxnSpPr>
            <a:cxnSpLocks noChangeShapeType="1"/>
          </p:cNvCxnSpPr>
          <p:nvPr/>
        </p:nvCxnSpPr>
        <p:spPr bwMode="auto">
          <a:xfrm>
            <a:off x="7341394" y="1876425"/>
            <a:ext cx="417910" cy="280988"/>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sp>
        <p:nvSpPr>
          <p:cNvPr id="149" name="矩形 76"/>
          <p:cNvSpPr>
            <a:spLocks noChangeArrowheads="1"/>
          </p:cNvSpPr>
          <p:nvPr/>
        </p:nvSpPr>
        <p:spPr bwMode="auto">
          <a:xfrm>
            <a:off x="1297782" y="3820716"/>
            <a:ext cx="1365647" cy="24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ts val="1406"/>
              </a:lnSpc>
              <a:spcBef>
                <a:spcPct val="0"/>
              </a:spcBef>
              <a:buNone/>
            </a:pPr>
            <a:r>
              <a:rPr lang="zh-CN" altLang="en-US" sz="1000" dirty="0">
                <a:sym typeface="方正兰亭黑_GBK" pitchFamily="2" charset="-122"/>
              </a:rPr>
              <a:t>点击添加描述总结</a:t>
            </a:r>
            <a:r>
              <a:rPr lang="en-US" altLang="zh-CN" sz="1000" dirty="0">
                <a:sym typeface="方正兰亭黑_GBK" pitchFamily="2" charset="-122"/>
              </a:rPr>
              <a:t> </a:t>
            </a:r>
            <a:endParaRPr lang="zh-CN" altLang="en-US" sz="1000" dirty="0">
              <a:sym typeface="方正兰亭黑_GBK" pitchFamily="2" charset="-122"/>
            </a:endParaRPr>
          </a:p>
        </p:txBody>
      </p:sp>
      <p:sp>
        <p:nvSpPr>
          <p:cNvPr id="150" name="矩形 80"/>
          <p:cNvSpPr>
            <a:spLocks noChangeArrowheads="1"/>
          </p:cNvSpPr>
          <p:nvPr/>
        </p:nvSpPr>
        <p:spPr bwMode="auto">
          <a:xfrm>
            <a:off x="2483644" y="2922985"/>
            <a:ext cx="1365647" cy="24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ts val="1406"/>
              </a:lnSpc>
              <a:spcBef>
                <a:spcPct val="0"/>
              </a:spcBef>
              <a:buNone/>
            </a:pPr>
            <a:r>
              <a:rPr lang="zh-CN" altLang="en-US" sz="1000" dirty="0">
                <a:solidFill>
                  <a:srgbClr val="005A9E"/>
                </a:solidFill>
                <a:sym typeface="方正兰亭黑_GBK" pitchFamily="2" charset="-122"/>
              </a:rPr>
              <a:t>点击添加描述总结</a:t>
            </a:r>
            <a:r>
              <a:rPr lang="en-US" altLang="zh-CN" sz="1000" dirty="0">
                <a:solidFill>
                  <a:srgbClr val="005A9E"/>
                </a:solidFill>
                <a:sym typeface="方正兰亭黑_GBK" pitchFamily="2" charset="-122"/>
              </a:rPr>
              <a:t> </a:t>
            </a:r>
            <a:endParaRPr lang="zh-CN" altLang="en-US" sz="1000" dirty="0">
              <a:solidFill>
                <a:srgbClr val="005A9E"/>
              </a:solidFill>
              <a:sym typeface="方正兰亭黑_GBK" pitchFamily="2" charset="-122"/>
            </a:endParaRPr>
          </a:p>
        </p:txBody>
      </p:sp>
      <p:sp>
        <p:nvSpPr>
          <p:cNvPr id="151" name="矩形 81"/>
          <p:cNvSpPr>
            <a:spLocks noChangeArrowheads="1"/>
          </p:cNvSpPr>
          <p:nvPr/>
        </p:nvSpPr>
        <p:spPr bwMode="auto">
          <a:xfrm>
            <a:off x="4175522" y="4064794"/>
            <a:ext cx="1365647" cy="24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ts val="1406"/>
              </a:lnSpc>
              <a:spcBef>
                <a:spcPct val="0"/>
              </a:spcBef>
              <a:buNone/>
            </a:pPr>
            <a:r>
              <a:rPr lang="zh-CN" altLang="en-US" sz="1000" dirty="0">
                <a:sym typeface="方正兰亭黑_GBK" pitchFamily="2" charset="-122"/>
              </a:rPr>
              <a:t>点击添加描述总结</a:t>
            </a:r>
            <a:r>
              <a:rPr lang="en-US" altLang="zh-CN" sz="1000" dirty="0">
                <a:sym typeface="方正兰亭黑_GBK" pitchFamily="2" charset="-122"/>
              </a:rPr>
              <a:t> </a:t>
            </a:r>
            <a:endParaRPr lang="zh-CN" altLang="en-US" sz="1000" dirty="0">
              <a:sym typeface="方正兰亭黑_GBK" pitchFamily="2" charset="-122"/>
            </a:endParaRPr>
          </a:p>
        </p:txBody>
      </p:sp>
      <p:sp>
        <p:nvSpPr>
          <p:cNvPr id="152" name="矩形 82"/>
          <p:cNvSpPr>
            <a:spLocks noChangeArrowheads="1"/>
          </p:cNvSpPr>
          <p:nvPr/>
        </p:nvSpPr>
        <p:spPr bwMode="auto">
          <a:xfrm>
            <a:off x="5876925" y="2792500"/>
            <a:ext cx="1366838" cy="24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ts val="1406"/>
              </a:lnSpc>
              <a:spcBef>
                <a:spcPct val="0"/>
              </a:spcBef>
              <a:buNone/>
            </a:pPr>
            <a:r>
              <a:rPr lang="zh-CN" altLang="en-US" sz="1000" dirty="0">
                <a:solidFill>
                  <a:srgbClr val="005A9E"/>
                </a:solidFill>
                <a:sym typeface="方正兰亭黑_GBK" pitchFamily="2" charset="-122"/>
              </a:rPr>
              <a:t>点击添加描述总结</a:t>
            </a:r>
            <a:endParaRPr lang="zh-CN" altLang="en-US" sz="1400" dirty="0">
              <a:solidFill>
                <a:srgbClr val="005A9E"/>
              </a:solidFill>
              <a:latin typeface="Arial" pitchFamily="34" charset="0"/>
              <a:ea typeface="宋体" pitchFamily="2" charset="-122"/>
            </a:endParaRPr>
          </a:p>
        </p:txBody>
      </p:sp>
      <p:sp>
        <p:nvSpPr>
          <p:cNvPr id="153" name="矩形 85"/>
          <p:cNvSpPr>
            <a:spLocks noChangeArrowheads="1"/>
          </p:cNvSpPr>
          <p:nvPr/>
        </p:nvSpPr>
        <p:spPr bwMode="auto">
          <a:xfrm>
            <a:off x="6015038" y="3340894"/>
            <a:ext cx="2324100" cy="34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6406" tIns="43202" rIns="86406" bIns="43202">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zh-CN" altLang="en-US" sz="1700" dirty="0" smtClean="0">
                <a:solidFill>
                  <a:schemeClr val="tx1">
                    <a:lumMod val="65000"/>
                    <a:lumOff val="35000"/>
                  </a:schemeClr>
                </a:solidFill>
                <a:sym typeface="方正兰亭黑_GBK" pitchFamily="2" charset="-122"/>
              </a:rPr>
              <a:t>项目主要情况</a:t>
            </a:r>
            <a:endParaRPr lang="zh-CN" altLang="en-US" sz="1700" dirty="0">
              <a:solidFill>
                <a:schemeClr val="tx1">
                  <a:lumMod val="65000"/>
                  <a:lumOff val="35000"/>
                </a:schemeClr>
              </a:solidFill>
              <a:latin typeface="Arial" pitchFamily="34" charset="0"/>
              <a:ea typeface="宋体" pitchFamily="2" charset="-122"/>
              <a:sym typeface="Arial" pitchFamily="34" charset="0"/>
            </a:endParaRPr>
          </a:p>
        </p:txBody>
      </p:sp>
      <p:sp>
        <p:nvSpPr>
          <p:cNvPr id="154" name="文本框 13"/>
          <p:cNvSpPr>
            <a:spLocks noChangeArrowheads="1"/>
          </p:cNvSpPr>
          <p:nvPr/>
        </p:nvSpPr>
        <p:spPr bwMode="auto">
          <a:xfrm>
            <a:off x="5634038" y="3696892"/>
            <a:ext cx="2740819"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7" rIns="68576"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65000"/>
                  <a:lumOff val="35000"/>
                </a:schemeClr>
              </a:solidFill>
              <a:latin typeface="Arial" pitchFamily="34" charset="0"/>
              <a:ea typeface="宋体" pitchFamily="2" charset="-122"/>
            </a:endParaRPr>
          </a:p>
        </p:txBody>
      </p:sp>
      <p:grpSp>
        <p:nvGrpSpPr>
          <p:cNvPr id="155" name="组合 154"/>
          <p:cNvGrpSpPr/>
          <p:nvPr/>
        </p:nvGrpSpPr>
        <p:grpSpPr>
          <a:xfrm>
            <a:off x="2526506" y="1590675"/>
            <a:ext cx="1306116" cy="1306116"/>
            <a:chOff x="2450306" y="1581150"/>
            <a:chExt cx="1306116" cy="1306116"/>
          </a:xfrm>
        </p:grpSpPr>
        <p:sp>
          <p:nvSpPr>
            <p:cNvPr id="156" name="椭圆 27"/>
            <p:cNvSpPr>
              <a:spLocks noChangeArrowheads="1"/>
            </p:cNvSpPr>
            <p:nvPr/>
          </p:nvSpPr>
          <p:spPr bwMode="auto">
            <a:xfrm>
              <a:off x="2450306" y="1581150"/>
              <a:ext cx="1306116" cy="130611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600">
                <a:solidFill>
                  <a:srgbClr val="FFFFFF"/>
                </a:solidFill>
                <a:sym typeface="方正兰亭黑_GBK" pitchFamily="2" charset="-122"/>
              </a:endParaRPr>
            </a:p>
          </p:txBody>
        </p:sp>
        <p:grpSp>
          <p:nvGrpSpPr>
            <p:cNvPr id="157" name="组合 156"/>
            <p:cNvGrpSpPr/>
            <p:nvPr/>
          </p:nvGrpSpPr>
          <p:grpSpPr>
            <a:xfrm>
              <a:off x="2506149" y="1638971"/>
              <a:ext cx="1194435" cy="1194435"/>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椭圆 15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文本框 26"/>
            <p:cNvSpPr>
              <a:spLocks noChangeArrowheads="1"/>
            </p:cNvSpPr>
            <p:nvPr/>
          </p:nvSpPr>
          <p:spPr bwMode="auto">
            <a:xfrm>
              <a:off x="2646672" y="2026504"/>
              <a:ext cx="954108" cy="400110"/>
            </a:xfrm>
            <a:prstGeom prst="rect">
              <a:avLst/>
            </a:prstGeom>
            <a:noFill/>
            <a:ln>
              <a:noFill/>
            </a:ln>
            <a:extLst/>
          </p:spPr>
          <p:txBody>
            <a:bodyPr wrap="none">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2000" dirty="0" smtClean="0">
                  <a:solidFill>
                    <a:srgbClr val="005A9E"/>
                  </a:solidFill>
                  <a:latin typeface="方正兰亭粗黑_GBK" panose="02000000000000000000" pitchFamily="2" charset="-122"/>
                  <a:ea typeface="方正兰亭粗黑_GBK" panose="02000000000000000000" pitchFamily="2" charset="-122"/>
                </a:rPr>
                <a:t>项目二</a:t>
              </a:r>
              <a:endParaRPr lang="zh-CN" altLang="en-US" sz="2000" dirty="0">
                <a:solidFill>
                  <a:srgbClr val="005A9E"/>
                </a:solidFill>
                <a:latin typeface="方正兰亭粗黑_GBK" panose="02000000000000000000" pitchFamily="2" charset="-122"/>
                <a:ea typeface="方正兰亭粗黑_GBK" panose="02000000000000000000" pitchFamily="2" charset="-122"/>
              </a:endParaRPr>
            </a:p>
          </p:txBody>
        </p:sp>
      </p:grpSp>
      <p:grpSp>
        <p:nvGrpSpPr>
          <p:cNvPr id="161" name="组合 160"/>
          <p:cNvGrpSpPr/>
          <p:nvPr/>
        </p:nvGrpSpPr>
        <p:grpSpPr>
          <a:xfrm>
            <a:off x="1543050" y="2858691"/>
            <a:ext cx="952500" cy="953690"/>
            <a:chOff x="1466850" y="2849166"/>
            <a:chExt cx="952500" cy="953690"/>
          </a:xfrm>
        </p:grpSpPr>
        <p:sp>
          <p:nvSpPr>
            <p:cNvPr id="162" name="椭圆 6"/>
            <p:cNvSpPr>
              <a:spLocks noChangeArrowheads="1"/>
            </p:cNvSpPr>
            <p:nvPr/>
          </p:nvSpPr>
          <p:spPr bwMode="auto">
            <a:xfrm>
              <a:off x="1466850" y="2849166"/>
              <a:ext cx="952500" cy="953690"/>
            </a:xfrm>
            <a:prstGeom prst="ellipse">
              <a:avLst/>
            </a:prstGeom>
            <a:solidFill>
              <a:schemeClr val="tx1">
                <a:lumMod val="95000"/>
                <a:lumOff val="5000"/>
                <a:alpha val="29803"/>
              </a:schemeClr>
            </a:solidFill>
            <a:ln>
              <a:noFill/>
            </a:ln>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600">
                <a:solidFill>
                  <a:srgbClr val="FFFFFF"/>
                </a:solidFill>
                <a:sym typeface="方正兰亭黑_GBK" pitchFamily="2" charset="-122"/>
              </a:endParaRPr>
            </a:p>
          </p:txBody>
        </p:sp>
        <p:grpSp>
          <p:nvGrpSpPr>
            <p:cNvPr id="163" name="组合 162"/>
            <p:cNvGrpSpPr/>
            <p:nvPr/>
          </p:nvGrpSpPr>
          <p:grpSpPr>
            <a:xfrm>
              <a:off x="1542455" y="2925355"/>
              <a:ext cx="801290" cy="801290"/>
              <a:chOff x="304800" y="673100"/>
              <a:chExt cx="4000500" cy="4000500"/>
            </a:xfrm>
            <a:effectLst>
              <a:outerShdw blurRad="444500" dist="254000" dir="8100000" algn="tr" rotWithShape="0">
                <a:prstClr val="black">
                  <a:alpha val="50000"/>
                </a:prstClr>
              </a:outerShdw>
            </a:effectLst>
          </p:grpSpPr>
          <p:sp>
            <p:nvSpPr>
              <p:cNvPr id="165" name="同心圆 16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椭圆 16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4" name="文本框 10"/>
            <p:cNvSpPr>
              <a:spLocks noChangeArrowheads="1"/>
            </p:cNvSpPr>
            <p:nvPr/>
          </p:nvSpPr>
          <p:spPr bwMode="auto">
            <a:xfrm>
              <a:off x="1540506" y="3172112"/>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600" dirty="0" smtClean="0">
                  <a:solidFill>
                    <a:schemeClr val="tx1">
                      <a:lumMod val="65000"/>
                      <a:lumOff val="35000"/>
                    </a:schemeClr>
                  </a:solidFill>
                  <a:latin typeface="方正兰亭粗黑_GBK" panose="02000000000000000000" pitchFamily="2" charset="-122"/>
                  <a:ea typeface="方正兰亭粗黑_GBK" panose="02000000000000000000" pitchFamily="2" charset="-122"/>
                </a:rPr>
                <a:t>项目一</a:t>
              </a:r>
              <a:endParaRPr lang="zh-CN" altLang="en-US" sz="1600" dirty="0">
                <a:solidFill>
                  <a:schemeClr val="tx1">
                    <a:lumMod val="65000"/>
                    <a:lumOff val="35000"/>
                  </a:schemeClr>
                </a:solidFill>
                <a:latin typeface="方正兰亭粗黑_GBK" panose="02000000000000000000" pitchFamily="2" charset="-122"/>
                <a:ea typeface="方正兰亭粗黑_GBK" panose="02000000000000000000" pitchFamily="2" charset="-122"/>
              </a:endParaRPr>
            </a:p>
          </p:txBody>
        </p:sp>
      </p:grpSp>
      <p:grpSp>
        <p:nvGrpSpPr>
          <p:cNvPr id="167" name="组合 166"/>
          <p:cNvGrpSpPr/>
          <p:nvPr/>
        </p:nvGrpSpPr>
        <p:grpSpPr>
          <a:xfrm>
            <a:off x="4175522" y="2787006"/>
            <a:ext cx="1224209" cy="1224209"/>
            <a:chOff x="2450306" y="1581150"/>
            <a:chExt cx="1306116" cy="1306116"/>
          </a:xfrm>
        </p:grpSpPr>
        <p:sp>
          <p:nvSpPr>
            <p:cNvPr id="168" name="椭圆 167"/>
            <p:cNvSpPr>
              <a:spLocks noChangeArrowheads="1"/>
            </p:cNvSpPr>
            <p:nvPr/>
          </p:nvSpPr>
          <p:spPr bwMode="auto">
            <a:xfrm>
              <a:off x="2450306" y="1581150"/>
              <a:ext cx="1306116" cy="130611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600">
                <a:solidFill>
                  <a:srgbClr val="FFFFFF"/>
                </a:solidFill>
                <a:sym typeface="方正兰亭黑_GBK" pitchFamily="2" charset="-122"/>
              </a:endParaRPr>
            </a:p>
          </p:txBody>
        </p:sp>
        <p:grpSp>
          <p:nvGrpSpPr>
            <p:cNvPr id="169" name="组合 168"/>
            <p:cNvGrpSpPr/>
            <p:nvPr/>
          </p:nvGrpSpPr>
          <p:grpSpPr>
            <a:xfrm>
              <a:off x="2506149" y="1638971"/>
              <a:ext cx="1194435" cy="1194435"/>
              <a:chOff x="304800" y="673100"/>
              <a:chExt cx="4000500" cy="4000500"/>
            </a:xfrm>
            <a:effectLst>
              <a:outerShdw blurRad="444500" dist="254000" dir="8100000" algn="tr" rotWithShape="0">
                <a:prstClr val="black">
                  <a:alpha val="50000"/>
                </a:prstClr>
              </a:outerShdw>
            </a:effectLst>
          </p:grpSpPr>
          <p:sp>
            <p:nvSpPr>
              <p:cNvPr id="171" name="同心圆 1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2" name="椭圆 171"/>
              <p:cNvSpPr/>
              <p:nvPr/>
            </p:nvSpPr>
            <p:spPr>
              <a:xfrm>
                <a:off x="392112" y="760412"/>
                <a:ext cx="3825873"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0" name="文本框 26"/>
            <p:cNvSpPr>
              <a:spLocks noChangeArrowheads="1"/>
            </p:cNvSpPr>
            <p:nvPr/>
          </p:nvSpPr>
          <p:spPr bwMode="auto">
            <a:xfrm>
              <a:off x="2614755" y="2026504"/>
              <a:ext cx="1017944" cy="426880"/>
            </a:xfrm>
            <a:prstGeom prst="rect">
              <a:avLst/>
            </a:prstGeom>
            <a:noFill/>
            <a:ln>
              <a:noFill/>
            </a:ln>
            <a:extLst/>
          </p:spPr>
          <p:txBody>
            <a:bodyPr wrap="none">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2000" dirty="0" smtClean="0">
                  <a:solidFill>
                    <a:schemeClr val="tx1">
                      <a:lumMod val="65000"/>
                      <a:lumOff val="35000"/>
                    </a:schemeClr>
                  </a:solidFill>
                  <a:latin typeface="方正兰亭粗黑_GBK" panose="02000000000000000000" pitchFamily="2" charset="-122"/>
                  <a:ea typeface="方正兰亭粗黑_GBK" panose="02000000000000000000" pitchFamily="2" charset="-122"/>
                </a:rPr>
                <a:t>项目三</a:t>
              </a:r>
              <a:endParaRPr lang="zh-CN" altLang="en-US" sz="2000" dirty="0">
                <a:solidFill>
                  <a:schemeClr val="tx1">
                    <a:lumMod val="65000"/>
                    <a:lumOff val="35000"/>
                  </a:schemeClr>
                </a:solidFill>
                <a:latin typeface="方正兰亭粗黑_GBK" panose="02000000000000000000" pitchFamily="2" charset="-122"/>
                <a:ea typeface="方正兰亭粗黑_GBK" panose="02000000000000000000" pitchFamily="2" charset="-122"/>
              </a:endParaRPr>
            </a:p>
          </p:txBody>
        </p:sp>
      </p:grpSp>
      <p:grpSp>
        <p:nvGrpSpPr>
          <p:cNvPr id="173" name="组合 172"/>
          <p:cNvGrpSpPr/>
          <p:nvPr/>
        </p:nvGrpSpPr>
        <p:grpSpPr>
          <a:xfrm>
            <a:off x="5617607" y="1010059"/>
            <a:ext cx="1773555" cy="1773555"/>
            <a:chOff x="2450306" y="1581150"/>
            <a:chExt cx="1306116" cy="1306116"/>
          </a:xfrm>
        </p:grpSpPr>
        <p:sp>
          <p:nvSpPr>
            <p:cNvPr id="174" name="椭圆 27"/>
            <p:cNvSpPr>
              <a:spLocks noChangeArrowheads="1"/>
            </p:cNvSpPr>
            <p:nvPr/>
          </p:nvSpPr>
          <p:spPr bwMode="auto">
            <a:xfrm>
              <a:off x="2450306" y="1581150"/>
              <a:ext cx="1306116" cy="130611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600">
                <a:solidFill>
                  <a:srgbClr val="FFFFFF"/>
                </a:solidFill>
                <a:sym typeface="方正兰亭黑_GBK" pitchFamily="2" charset="-122"/>
              </a:endParaRPr>
            </a:p>
          </p:txBody>
        </p:sp>
        <p:grpSp>
          <p:nvGrpSpPr>
            <p:cNvPr id="175" name="组合 174"/>
            <p:cNvGrpSpPr/>
            <p:nvPr/>
          </p:nvGrpSpPr>
          <p:grpSpPr>
            <a:xfrm>
              <a:off x="2506149" y="1638971"/>
              <a:ext cx="1194435" cy="1194435"/>
              <a:chOff x="304800" y="673100"/>
              <a:chExt cx="4000500" cy="4000500"/>
            </a:xfrm>
            <a:effectLst>
              <a:outerShdw blurRad="444500" dist="254000" dir="8100000" algn="tr" rotWithShape="0">
                <a:prstClr val="black">
                  <a:alpha val="50000"/>
                </a:prstClr>
              </a:outerShdw>
            </a:effectLst>
          </p:grpSpPr>
          <p:sp>
            <p:nvSpPr>
              <p:cNvPr id="177" name="同心圆 17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8" name="椭圆 17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6" name="文本框 26"/>
            <p:cNvSpPr>
              <a:spLocks noChangeArrowheads="1"/>
            </p:cNvSpPr>
            <p:nvPr/>
          </p:nvSpPr>
          <p:spPr bwMode="auto">
            <a:xfrm>
              <a:off x="2765389" y="2103392"/>
              <a:ext cx="702643" cy="294657"/>
            </a:xfrm>
            <a:prstGeom prst="rect">
              <a:avLst/>
            </a:prstGeom>
            <a:noFill/>
            <a:ln>
              <a:noFill/>
            </a:ln>
            <a:extLst/>
          </p:spPr>
          <p:txBody>
            <a:bodyPr wrap="none">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2000" dirty="0" smtClean="0">
                  <a:solidFill>
                    <a:srgbClr val="005A9E"/>
                  </a:solidFill>
                  <a:latin typeface="方正兰亭粗黑_GBK" panose="02000000000000000000" pitchFamily="2" charset="-122"/>
                  <a:ea typeface="方正兰亭粗黑_GBK" panose="02000000000000000000" pitchFamily="2" charset="-122"/>
                </a:rPr>
                <a:t>项目四</a:t>
              </a:r>
              <a:endParaRPr lang="zh-CN" altLang="en-US" sz="2000" dirty="0">
                <a:solidFill>
                  <a:srgbClr val="005A9E"/>
                </a:solidFill>
                <a:latin typeface="方正兰亭粗黑_GBK" panose="02000000000000000000" pitchFamily="2" charset="-122"/>
                <a:ea typeface="方正兰亭粗黑_GBK" panose="02000000000000000000" pitchFamily="2" charset="-122"/>
              </a:endParaRPr>
            </a:p>
          </p:txBody>
        </p:sp>
      </p:grpSp>
      <p:sp>
        <p:nvSpPr>
          <p:cNvPr id="179" name="椭圆 178"/>
          <p:cNvSpPr/>
          <p:nvPr/>
        </p:nvSpPr>
        <p:spPr>
          <a:xfrm>
            <a:off x="1099760" y="2521106"/>
            <a:ext cx="370327" cy="37032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a:off x="3776217" y="4022589"/>
            <a:ext cx="407360" cy="407360"/>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a:off x="7662416" y="2063180"/>
            <a:ext cx="483363" cy="483363"/>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已完成的项目及情况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50" name="任意多边形 49"/>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51" name="TextBox 50"/>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52" name="流程图: 摘录 51"/>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Tree>
    <p:custDataLst>
      <p:tags r:id="rId1"/>
    </p:custDataLst>
    <p:extLst>
      <p:ext uri="{BB962C8B-B14F-4D97-AF65-F5344CB8AC3E}">
        <p14:creationId xmlns:p14="http://schemas.microsoft.com/office/powerpoint/2010/main" val="69161762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0-#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9"/>
                                        </p:tgtEl>
                                        <p:attrNameLst>
                                          <p:attrName>ppt_y</p:attrName>
                                        </p:attrNameLst>
                                      </p:cBhvr>
                                      <p:tavLst>
                                        <p:tav tm="0">
                                          <p:val>
                                            <p:strVal val="#ppt_y"/>
                                          </p:val>
                                        </p:tav>
                                        <p:tav tm="100000">
                                          <p:val>
                                            <p:strVal val="#ppt_y"/>
                                          </p:val>
                                        </p:tav>
                                      </p:tavLst>
                                    </p:anim>
                                    <p:anim calcmode="lin" valueType="num">
                                      <p:cBhvr>
                                        <p:cTn id="25"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9"/>
                                        </p:tgtEl>
                                      </p:cBhvr>
                                    </p:animEffect>
                                  </p:childTnLst>
                                </p:cTn>
                              </p:par>
                            </p:childTnLst>
                          </p:cTn>
                        </p:par>
                        <p:par>
                          <p:cTn id="28" fill="hold">
                            <p:stCondLst>
                              <p:cond delay="9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fade">
                                      <p:cBhvr>
                                        <p:cTn id="36" dur="500"/>
                                        <p:tgtEl>
                                          <p:spTgt spid="1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wipe(left)">
                                      <p:cBhvr>
                                        <p:cTn id="41" dur="500"/>
                                        <p:tgtEl>
                                          <p:spTgt spid="14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1"/>
                                        </p:tgtEl>
                                        <p:attrNameLst>
                                          <p:attrName>style.visibility</p:attrName>
                                        </p:attrNameLst>
                                      </p:cBhvr>
                                      <p:to>
                                        <p:strVal val="visible"/>
                                      </p:to>
                                    </p:set>
                                    <p:animEffect transition="in" filter="fade">
                                      <p:cBhvr>
                                        <p:cTn id="46" dur="500"/>
                                        <p:tgtEl>
                                          <p:spTgt spid="16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43"/>
                                        </p:tgtEl>
                                        <p:attrNameLst>
                                          <p:attrName>style.visibility</p:attrName>
                                        </p:attrNameLst>
                                      </p:cBhvr>
                                      <p:to>
                                        <p:strVal val="visible"/>
                                      </p:to>
                                    </p:set>
                                    <p:animEffect transition="in" filter="wipe(down)">
                                      <p:cBhvr>
                                        <p:cTn id="51" dur="500"/>
                                        <p:tgtEl>
                                          <p:spTgt spid="1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5"/>
                                        </p:tgtEl>
                                        <p:attrNameLst>
                                          <p:attrName>style.visibility</p:attrName>
                                        </p:attrNameLst>
                                      </p:cBhvr>
                                      <p:to>
                                        <p:strVal val="visible"/>
                                      </p:to>
                                    </p:set>
                                    <p:animEffect transition="in" filter="fade">
                                      <p:cBhvr>
                                        <p:cTn id="56" dur="500"/>
                                        <p:tgtEl>
                                          <p:spTgt spid="15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wipe(left)">
                                      <p:cBhvr>
                                        <p:cTn id="61" dur="500"/>
                                        <p:tgtEl>
                                          <p:spTgt spid="14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50"/>
                                        </p:tgtEl>
                                        <p:attrNameLst>
                                          <p:attrName>style.visibility</p:attrName>
                                        </p:attrNameLst>
                                      </p:cBhvr>
                                      <p:to>
                                        <p:strVal val="visible"/>
                                      </p:to>
                                    </p:set>
                                    <p:animEffect transition="in" filter="wipe(left)">
                                      <p:cBhvr>
                                        <p:cTn id="66" dur="500"/>
                                        <p:tgtEl>
                                          <p:spTgt spid="15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wipe(left)">
                                      <p:cBhvr>
                                        <p:cTn id="71" dur="500"/>
                                        <p:tgtEl>
                                          <p:spTgt spid="1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7"/>
                                        </p:tgtEl>
                                        <p:attrNameLst>
                                          <p:attrName>style.visibility</p:attrName>
                                        </p:attrNameLst>
                                      </p:cBhvr>
                                      <p:to>
                                        <p:strVal val="visible"/>
                                      </p:to>
                                    </p:set>
                                    <p:animEffect transition="in" filter="fade">
                                      <p:cBhvr>
                                        <p:cTn id="76" dur="500"/>
                                        <p:tgtEl>
                                          <p:spTgt spid="16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147"/>
                                        </p:tgtEl>
                                        <p:attrNameLst>
                                          <p:attrName>style.visibility</p:attrName>
                                        </p:attrNameLst>
                                      </p:cBhvr>
                                      <p:to>
                                        <p:strVal val="visible"/>
                                      </p:to>
                                    </p:set>
                                    <p:animEffect transition="in" filter="wipe(up)">
                                      <p:cBhvr>
                                        <p:cTn id="81" dur="500"/>
                                        <p:tgtEl>
                                          <p:spTgt spid="14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0"/>
                                        </p:tgtEl>
                                        <p:attrNameLst>
                                          <p:attrName>style.visibility</p:attrName>
                                        </p:attrNameLst>
                                      </p:cBhvr>
                                      <p:to>
                                        <p:strVal val="visible"/>
                                      </p:to>
                                    </p:set>
                                    <p:animEffect transition="in" filter="fade">
                                      <p:cBhvr>
                                        <p:cTn id="86" dur="500"/>
                                        <p:tgtEl>
                                          <p:spTgt spid="18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51"/>
                                        </p:tgtEl>
                                        <p:attrNameLst>
                                          <p:attrName>style.visibility</p:attrName>
                                        </p:attrNameLst>
                                      </p:cBhvr>
                                      <p:to>
                                        <p:strVal val="visible"/>
                                      </p:to>
                                    </p:set>
                                    <p:animEffect transition="in" filter="wipe(left)">
                                      <p:cBhvr>
                                        <p:cTn id="91" dur="500"/>
                                        <p:tgtEl>
                                          <p:spTgt spid="15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45"/>
                                        </p:tgtEl>
                                        <p:attrNameLst>
                                          <p:attrName>style.visibility</p:attrName>
                                        </p:attrNameLst>
                                      </p:cBhvr>
                                      <p:to>
                                        <p:strVal val="visible"/>
                                      </p:to>
                                    </p:set>
                                    <p:animEffect transition="in" filter="wipe(down)">
                                      <p:cBhvr>
                                        <p:cTn id="96" dur="500"/>
                                        <p:tgtEl>
                                          <p:spTgt spid="14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73"/>
                                        </p:tgtEl>
                                        <p:attrNameLst>
                                          <p:attrName>style.visibility</p:attrName>
                                        </p:attrNameLst>
                                      </p:cBhvr>
                                      <p:to>
                                        <p:strVal val="visible"/>
                                      </p:to>
                                    </p:set>
                                    <p:animEffect transition="in" filter="fade">
                                      <p:cBhvr>
                                        <p:cTn id="101" dur="500"/>
                                        <p:tgtEl>
                                          <p:spTgt spid="17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48"/>
                                        </p:tgtEl>
                                        <p:attrNameLst>
                                          <p:attrName>style.visibility</p:attrName>
                                        </p:attrNameLst>
                                      </p:cBhvr>
                                      <p:to>
                                        <p:strVal val="visible"/>
                                      </p:to>
                                    </p:set>
                                    <p:animEffect transition="in" filter="wipe(left)">
                                      <p:cBhvr>
                                        <p:cTn id="106" dur="500"/>
                                        <p:tgtEl>
                                          <p:spTgt spid="14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81"/>
                                        </p:tgtEl>
                                        <p:attrNameLst>
                                          <p:attrName>style.visibility</p:attrName>
                                        </p:attrNameLst>
                                      </p:cBhvr>
                                      <p:to>
                                        <p:strVal val="visible"/>
                                      </p:to>
                                    </p:set>
                                    <p:animEffect transition="in" filter="fade">
                                      <p:cBhvr>
                                        <p:cTn id="111" dur="500"/>
                                        <p:tgtEl>
                                          <p:spTgt spid="18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52"/>
                                        </p:tgtEl>
                                        <p:attrNameLst>
                                          <p:attrName>style.visibility</p:attrName>
                                        </p:attrNameLst>
                                      </p:cBhvr>
                                      <p:to>
                                        <p:strVal val="visible"/>
                                      </p:to>
                                    </p:set>
                                    <p:animEffect transition="in" filter="wipe(left)">
                                      <p:cBhvr>
                                        <p:cTn id="116" dur="500"/>
                                        <p:tgtEl>
                                          <p:spTgt spid="152"/>
                                        </p:tgtEl>
                                      </p:cBhvr>
                                    </p:animEffect>
                                  </p:childTnLst>
                                </p:cTn>
                              </p:par>
                            </p:childTnLst>
                          </p:cTn>
                        </p:par>
                        <p:par>
                          <p:cTn id="117" fill="hold">
                            <p:stCondLst>
                              <p:cond delay="500"/>
                            </p:stCondLst>
                            <p:childTnLst>
                              <p:par>
                                <p:cTn id="118" presetID="2" presetClass="entr" presetSubtype="2" fill="hold" grpId="0" nodeType="afterEffect">
                                  <p:stCondLst>
                                    <p:cond delay="0"/>
                                  </p:stCondLst>
                                  <p:iterate type="lt">
                                    <p:tmPct val="15000"/>
                                  </p:iterate>
                                  <p:childTnLst>
                                    <p:set>
                                      <p:cBhvr>
                                        <p:cTn id="119" dur="1" fill="hold">
                                          <p:stCondLst>
                                            <p:cond delay="0"/>
                                          </p:stCondLst>
                                        </p:cTn>
                                        <p:tgtEl>
                                          <p:spTgt spid="153"/>
                                        </p:tgtEl>
                                        <p:attrNameLst>
                                          <p:attrName>style.visibility</p:attrName>
                                        </p:attrNameLst>
                                      </p:cBhvr>
                                      <p:to>
                                        <p:strVal val="visible"/>
                                      </p:to>
                                    </p:set>
                                    <p:anim calcmode="lin" valueType="num">
                                      <p:cBhvr additive="base">
                                        <p:cTn id="120" dur="500" fill="hold"/>
                                        <p:tgtEl>
                                          <p:spTgt spid="153"/>
                                        </p:tgtEl>
                                        <p:attrNameLst>
                                          <p:attrName>ppt_x</p:attrName>
                                        </p:attrNameLst>
                                      </p:cBhvr>
                                      <p:tavLst>
                                        <p:tav tm="0">
                                          <p:val>
                                            <p:strVal val="1+#ppt_w/2"/>
                                          </p:val>
                                        </p:tav>
                                        <p:tav tm="100000">
                                          <p:val>
                                            <p:strVal val="#ppt_x"/>
                                          </p:val>
                                        </p:tav>
                                      </p:tavLst>
                                    </p:anim>
                                    <p:anim calcmode="lin" valueType="num">
                                      <p:cBhvr additive="base">
                                        <p:cTn id="121" dur="500" fill="hold"/>
                                        <p:tgtEl>
                                          <p:spTgt spid="153"/>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grpId="0" nodeType="clickEffect">
                                  <p:stCondLst>
                                    <p:cond delay="0"/>
                                  </p:stCondLst>
                                  <p:childTnLst>
                                    <p:set>
                                      <p:cBhvr>
                                        <p:cTn id="125" dur="1" fill="hold">
                                          <p:stCondLst>
                                            <p:cond delay="0"/>
                                          </p:stCondLst>
                                        </p:cTn>
                                        <p:tgtEl>
                                          <p:spTgt spid="154"/>
                                        </p:tgtEl>
                                        <p:attrNameLst>
                                          <p:attrName>style.visibility</p:attrName>
                                        </p:attrNameLst>
                                      </p:cBhvr>
                                      <p:to>
                                        <p:strVal val="visible"/>
                                      </p:to>
                                    </p:set>
                                    <p:animEffect transition="in" filter="wipe(up)">
                                      <p:cBhvr>
                                        <p:cTn id="1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4" grpId="0" animBg="1"/>
      <p:bldP spid="149" grpId="0"/>
      <p:bldP spid="150" grpId="0"/>
      <p:bldP spid="151" grpId="0"/>
      <p:bldP spid="152" grpId="0"/>
      <p:bldP spid="153" grpId="0"/>
      <p:bldP spid="154" grpId="0"/>
      <p:bldP spid="179" grpId="0" animBg="1"/>
      <p:bldP spid="180" grpId="0" animBg="1"/>
      <p:bldP spid="181" grpId="0" animBg="1"/>
      <p:bldP spid="49" grpId="0"/>
      <p:bldP spid="50" grpId="0" animBg="1"/>
      <p:bldP spid="51" grpId="0"/>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工作完成情况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64" name="任意多边形 63"/>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65" name="TextBox 6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66" name="流程图: 摘录 6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55" name="空心弧 40"/>
          <p:cNvSpPr>
            <a:spLocks noChangeArrowheads="1"/>
          </p:cNvSpPr>
          <p:nvPr/>
        </p:nvSpPr>
        <p:spPr bwMode="auto">
          <a:xfrm rot="5400000">
            <a:off x="750690" y="1293615"/>
            <a:ext cx="3068240" cy="3069431"/>
          </a:xfrm>
          <a:custGeom>
            <a:avLst/>
            <a:gdLst>
              <a:gd name="T0" fmla="*/ 387411545 w 21600"/>
              <a:gd name="T1" fmla="*/ 0 h 21600"/>
              <a:gd name="T2" fmla="*/ 4806720 w 21600"/>
              <a:gd name="T3" fmla="*/ 387712366 h 21600"/>
              <a:gd name="T4" fmla="*/ 387411545 w 21600"/>
              <a:gd name="T5" fmla="*/ 9656961 h 21600"/>
              <a:gd name="T6" fmla="*/ 770016179 w 21600"/>
              <a:gd name="T7" fmla="*/ 38771236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lnTo>
                  <a:pt x="269" y="10800"/>
                </a:lnTo>
                <a:close/>
              </a:path>
            </a:pathLst>
          </a:custGeom>
          <a:solidFill>
            <a:schemeClr val="tx1">
              <a:lumMod val="65000"/>
              <a:lumOff val="35000"/>
              <a:alpha val="39999"/>
            </a:schemeClr>
          </a:solidFill>
          <a:ln>
            <a:noFill/>
          </a:ln>
          <a:extLst/>
        </p:spPr>
        <p:txBody>
          <a:bodyPr lIns="68573" tIns="34287" rIns="68573" bIns="34287" anchor="ctr"/>
          <a:lstStyle/>
          <a:p>
            <a:endParaRPr lang="zh-CN" altLang="en-US"/>
          </a:p>
        </p:txBody>
      </p:sp>
      <p:sp>
        <p:nvSpPr>
          <p:cNvPr id="56" name="直接连接符 52"/>
          <p:cNvSpPr>
            <a:spLocks noChangeShapeType="1"/>
          </p:cNvSpPr>
          <p:nvPr/>
        </p:nvSpPr>
        <p:spPr bwMode="auto">
          <a:xfrm>
            <a:off x="3255169" y="1534340"/>
            <a:ext cx="1079919" cy="1"/>
          </a:xfrm>
          <a:prstGeom prst="line">
            <a:avLst/>
          </a:prstGeom>
          <a:noFill/>
          <a:ln w="12700">
            <a:solidFill>
              <a:schemeClr val="tx1">
                <a:lumMod val="65000"/>
                <a:lumOff val="35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直接连接符 58"/>
          <p:cNvSpPr>
            <a:spLocks noChangeShapeType="1"/>
          </p:cNvSpPr>
          <p:nvPr/>
        </p:nvSpPr>
        <p:spPr bwMode="auto">
          <a:xfrm>
            <a:off x="3259932" y="4136827"/>
            <a:ext cx="1080350" cy="1"/>
          </a:xfrm>
          <a:prstGeom prst="line">
            <a:avLst/>
          </a:prstGeom>
          <a:noFill/>
          <a:ln w="12700">
            <a:solidFill>
              <a:schemeClr val="tx1">
                <a:lumMod val="65000"/>
                <a:lumOff val="35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58" name="直接连接符 62"/>
          <p:cNvCxnSpPr>
            <a:cxnSpLocks noChangeShapeType="1"/>
          </p:cNvCxnSpPr>
          <p:nvPr/>
        </p:nvCxnSpPr>
        <p:spPr bwMode="auto">
          <a:xfrm>
            <a:off x="3894535" y="2349104"/>
            <a:ext cx="1805985" cy="1"/>
          </a:xfrm>
          <a:prstGeom prst="line">
            <a:avLst/>
          </a:prstGeom>
          <a:noFill/>
          <a:ln w="12700">
            <a:solidFill>
              <a:schemeClr val="tx1">
                <a:lumMod val="65000"/>
                <a:lumOff val="35000"/>
              </a:schemeClr>
            </a:solidFill>
            <a:bevel/>
            <a:headEnd/>
            <a:tailEnd/>
          </a:ln>
          <a:extLst>
            <a:ext uri="{909E8E84-426E-40DD-AFC4-6F175D3DCCD1}">
              <a14:hiddenFill xmlns:a14="http://schemas.microsoft.com/office/drawing/2010/main">
                <a:noFill/>
              </a14:hiddenFill>
            </a:ext>
          </a:extLst>
        </p:spPr>
      </p:cxnSp>
      <p:sp>
        <p:nvSpPr>
          <p:cNvPr id="59" name="直接连接符 66"/>
          <p:cNvSpPr>
            <a:spLocks noChangeShapeType="1"/>
          </p:cNvSpPr>
          <p:nvPr/>
        </p:nvSpPr>
        <p:spPr bwMode="auto">
          <a:xfrm>
            <a:off x="3904060" y="3311247"/>
            <a:ext cx="1778982" cy="1"/>
          </a:xfrm>
          <a:prstGeom prst="line">
            <a:avLst/>
          </a:prstGeom>
          <a:noFill/>
          <a:ln w="12700">
            <a:solidFill>
              <a:schemeClr val="tx1">
                <a:lumMod val="65000"/>
                <a:lumOff val="35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矩形 71"/>
          <p:cNvSpPr>
            <a:spLocks noChangeArrowheads="1"/>
          </p:cNvSpPr>
          <p:nvPr/>
        </p:nvSpPr>
        <p:spPr bwMode="auto">
          <a:xfrm>
            <a:off x="5688397" y="1081087"/>
            <a:ext cx="677094" cy="2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400" dirty="0">
                <a:solidFill>
                  <a:srgbClr val="005A9E"/>
                </a:solidFill>
                <a:latin typeface="方正兰亭粗黑_GBK" panose="02000000000000000000" pitchFamily="2" charset="-122"/>
                <a:ea typeface="方正兰亭粗黑_GBK" panose="02000000000000000000" pitchFamily="2" charset="-122"/>
              </a:rPr>
              <a:t>项目一</a:t>
            </a:r>
          </a:p>
        </p:txBody>
      </p:sp>
      <p:sp>
        <p:nvSpPr>
          <p:cNvPr id="62" name="矩形 47"/>
          <p:cNvSpPr>
            <a:spLocks noChangeArrowheads="1"/>
          </p:cNvSpPr>
          <p:nvPr/>
        </p:nvSpPr>
        <p:spPr bwMode="auto">
          <a:xfrm>
            <a:off x="5088731" y="1357313"/>
            <a:ext cx="2281238"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0000"/>
              </a:lnSpc>
              <a:spcBef>
                <a:spcPct val="0"/>
              </a:spcBef>
              <a:buFont typeface="Arial" pitchFamily="34" charset="0"/>
              <a:buNone/>
            </a:pPr>
            <a:r>
              <a:rPr lang="zh-CN" altLang="en-US" sz="1100" dirty="0">
                <a:solidFill>
                  <a:schemeClr val="tx1">
                    <a:lumMod val="75000"/>
                    <a:lumOff val="25000"/>
                  </a:schemeClr>
                </a:solidFill>
                <a:sym typeface="方正兰亭黑_GBK" pitchFamily="2" charset="-122"/>
              </a:rPr>
              <a:t>在此录入图表的描述说明，在此录入图表的描述说明，在此录入上述图表的描述说明。</a:t>
            </a:r>
            <a:endParaRPr lang="zh-CN" altLang="en-US" sz="1400" dirty="0">
              <a:solidFill>
                <a:schemeClr val="tx1">
                  <a:lumMod val="75000"/>
                  <a:lumOff val="25000"/>
                </a:schemeClr>
              </a:solidFill>
              <a:latin typeface="Arial" pitchFamily="34" charset="0"/>
              <a:ea typeface="宋体" pitchFamily="2" charset="-122"/>
            </a:endParaRPr>
          </a:p>
        </p:txBody>
      </p:sp>
      <p:sp>
        <p:nvSpPr>
          <p:cNvPr id="67" name="矩形 73"/>
          <p:cNvSpPr>
            <a:spLocks noChangeArrowheads="1"/>
          </p:cNvSpPr>
          <p:nvPr/>
        </p:nvSpPr>
        <p:spPr bwMode="auto">
          <a:xfrm>
            <a:off x="5643971" y="3743325"/>
            <a:ext cx="754038"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600" dirty="0">
                <a:solidFill>
                  <a:srgbClr val="005A9E"/>
                </a:solidFill>
                <a:latin typeface="方正兰亭粗黑_GBK" panose="02000000000000000000" pitchFamily="2" charset="-122"/>
                <a:ea typeface="方正兰亭粗黑_GBK" panose="02000000000000000000" pitchFamily="2" charset="-122"/>
              </a:rPr>
              <a:t>项目四</a:t>
            </a:r>
          </a:p>
        </p:txBody>
      </p:sp>
      <p:sp>
        <p:nvSpPr>
          <p:cNvPr id="68" name="矩形 47"/>
          <p:cNvSpPr>
            <a:spLocks noChangeArrowheads="1"/>
          </p:cNvSpPr>
          <p:nvPr/>
        </p:nvSpPr>
        <p:spPr bwMode="auto">
          <a:xfrm>
            <a:off x="5088731" y="4019551"/>
            <a:ext cx="2281238"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0000"/>
              </a:lnSpc>
              <a:spcBef>
                <a:spcPct val="0"/>
              </a:spcBef>
              <a:buFont typeface="Arial" pitchFamily="34" charset="0"/>
              <a:buNone/>
            </a:pPr>
            <a:r>
              <a:rPr lang="zh-CN" altLang="en-US" sz="1100" dirty="0">
                <a:solidFill>
                  <a:schemeClr val="tx1">
                    <a:lumMod val="75000"/>
                    <a:lumOff val="25000"/>
                  </a:schemeClr>
                </a:solidFill>
                <a:sym typeface="方正兰亭黑_GBK" pitchFamily="2" charset="-122"/>
              </a:rPr>
              <a:t>在此录入图表的描述说明，在此录入上述图表的描述说明，在此录入上述图表的描述说明。</a:t>
            </a:r>
            <a:endParaRPr lang="zh-CN" altLang="en-US" sz="1400" dirty="0">
              <a:solidFill>
                <a:schemeClr val="tx1">
                  <a:lumMod val="75000"/>
                  <a:lumOff val="25000"/>
                </a:schemeClr>
              </a:solidFill>
              <a:latin typeface="Arial" pitchFamily="34" charset="0"/>
              <a:ea typeface="宋体" pitchFamily="2" charset="-122"/>
            </a:endParaRPr>
          </a:p>
        </p:txBody>
      </p:sp>
      <p:sp>
        <p:nvSpPr>
          <p:cNvPr id="69" name="矩形 75"/>
          <p:cNvSpPr>
            <a:spLocks noChangeArrowheads="1"/>
          </p:cNvSpPr>
          <p:nvPr/>
        </p:nvSpPr>
        <p:spPr bwMode="auto">
          <a:xfrm>
            <a:off x="7020334" y="1907381"/>
            <a:ext cx="754038"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600" dirty="0">
                <a:solidFill>
                  <a:srgbClr val="005A9E"/>
                </a:solidFill>
                <a:latin typeface="方正兰亭粗黑_GBK" panose="02000000000000000000" pitchFamily="2" charset="-122"/>
                <a:ea typeface="方正兰亭粗黑_GBK" panose="02000000000000000000" pitchFamily="2" charset="-122"/>
              </a:rPr>
              <a:t>项目二</a:t>
            </a:r>
          </a:p>
        </p:txBody>
      </p:sp>
      <p:sp>
        <p:nvSpPr>
          <p:cNvPr id="70" name="矩形 47"/>
          <p:cNvSpPr>
            <a:spLocks noChangeArrowheads="1"/>
          </p:cNvSpPr>
          <p:nvPr/>
        </p:nvSpPr>
        <p:spPr bwMode="auto">
          <a:xfrm>
            <a:off x="6465094" y="2182416"/>
            <a:ext cx="2364581"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0000"/>
              </a:lnSpc>
              <a:spcBef>
                <a:spcPct val="0"/>
              </a:spcBef>
              <a:buFont typeface="Arial" pitchFamily="34" charset="0"/>
              <a:buNone/>
            </a:pPr>
            <a:r>
              <a:rPr lang="zh-CN" altLang="en-US" sz="1100" dirty="0">
                <a:solidFill>
                  <a:schemeClr val="tx1">
                    <a:lumMod val="75000"/>
                    <a:lumOff val="25000"/>
                  </a:schemeClr>
                </a:solidFill>
                <a:sym typeface="方正兰亭黑_GBK" pitchFamily="2" charset="-122"/>
              </a:rPr>
              <a:t>在此录入图表的描述说明，在此录入图表的描述说明，在此录入上述图表的描述说明。</a:t>
            </a:r>
            <a:endParaRPr lang="zh-CN" altLang="en-US" sz="1400" dirty="0">
              <a:solidFill>
                <a:schemeClr val="tx1">
                  <a:lumMod val="75000"/>
                  <a:lumOff val="25000"/>
                </a:schemeClr>
              </a:solidFill>
              <a:latin typeface="Arial" pitchFamily="34" charset="0"/>
              <a:ea typeface="宋体" pitchFamily="2" charset="-122"/>
            </a:endParaRPr>
          </a:p>
        </p:txBody>
      </p:sp>
      <p:sp>
        <p:nvSpPr>
          <p:cNvPr id="71" name="矩形 77"/>
          <p:cNvSpPr>
            <a:spLocks noChangeArrowheads="1"/>
          </p:cNvSpPr>
          <p:nvPr/>
        </p:nvSpPr>
        <p:spPr bwMode="auto">
          <a:xfrm>
            <a:off x="7020334" y="2886075"/>
            <a:ext cx="754038"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600" dirty="0">
                <a:solidFill>
                  <a:srgbClr val="005A9E"/>
                </a:solidFill>
                <a:latin typeface="方正兰亭粗黑_GBK" panose="02000000000000000000" pitchFamily="2" charset="-122"/>
                <a:ea typeface="方正兰亭粗黑_GBK" panose="02000000000000000000" pitchFamily="2" charset="-122"/>
              </a:rPr>
              <a:t>项目三</a:t>
            </a:r>
          </a:p>
        </p:txBody>
      </p:sp>
      <p:sp>
        <p:nvSpPr>
          <p:cNvPr id="72" name="矩形 47"/>
          <p:cNvSpPr>
            <a:spLocks noChangeArrowheads="1"/>
          </p:cNvSpPr>
          <p:nvPr/>
        </p:nvSpPr>
        <p:spPr bwMode="auto">
          <a:xfrm>
            <a:off x="6465094" y="3161110"/>
            <a:ext cx="2364582"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0000"/>
              </a:lnSpc>
              <a:spcBef>
                <a:spcPct val="0"/>
              </a:spcBef>
              <a:buFont typeface="Arial" pitchFamily="34" charset="0"/>
              <a:buNone/>
            </a:pPr>
            <a:r>
              <a:rPr lang="zh-CN" altLang="en-US" sz="1100" dirty="0">
                <a:solidFill>
                  <a:schemeClr val="tx1">
                    <a:lumMod val="75000"/>
                    <a:lumOff val="25000"/>
                  </a:schemeClr>
                </a:solidFill>
                <a:sym typeface="方正兰亭黑_GBK" pitchFamily="2" charset="-122"/>
              </a:rPr>
              <a:t>在此录入图表的描述说明，在此录入图表的描述说明，在此录入上述图表的描述说明。</a:t>
            </a:r>
            <a:endParaRPr lang="zh-CN" altLang="en-US" sz="1400" dirty="0">
              <a:solidFill>
                <a:schemeClr val="tx1">
                  <a:lumMod val="75000"/>
                  <a:lumOff val="25000"/>
                </a:schemeClr>
              </a:solidFill>
              <a:latin typeface="Arial" pitchFamily="34" charset="0"/>
              <a:ea typeface="宋体" pitchFamily="2" charset="-122"/>
            </a:endParaRPr>
          </a:p>
        </p:txBody>
      </p:sp>
      <p:grpSp>
        <p:nvGrpSpPr>
          <p:cNvPr id="73" name="组合 72"/>
          <p:cNvGrpSpPr/>
          <p:nvPr/>
        </p:nvGrpSpPr>
        <p:grpSpPr>
          <a:xfrm>
            <a:off x="876590" y="1579619"/>
            <a:ext cx="2497422" cy="2497422"/>
            <a:chOff x="-112105" y="2839261"/>
            <a:chExt cx="2497422" cy="2497422"/>
          </a:xfrm>
        </p:grpSpPr>
        <p:grpSp>
          <p:nvGrpSpPr>
            <p:cNvPr id="74" name="组合 73"/>
            <p:cNvGrpSpPr/>
            <p:nvPr/>
          </p:nvGrpSpPr>
          <p:grpSpPr>
            <a:xfrm>
              <a:off x="-112105" y="2839261"/>
              <a:ext cx="2497422" cy="2497422"/>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椭圆 7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81"/>
            <p:cNvSpPr>
              <a:spLocks noChangeArrowheads="1"/>
            </p:cNvSpPr>
            <p:nvPr/>
          </p:nvSpPr>
          <p:spPr bwMode="auto">
            <a:xfrm>
              <a:off x="75318" y="3038785"/>
              <a:ext cx="2104717" cy="2104715"/>
            </a:xfrm>
            <a:prstGeom prst="ellipse">
              <a:avLst/>
            </a:prstGeom>
            <a:blipFill dpi="0" rotWithShape="1">
              <a:blip r:embed="rId3" cstate="print"/>
              <a:srcRect/>
              <a:stretch>
                <a:fillRect/>
              </a:stretch>
            </a:blipFill>
            <a:ln>
              <a:noFill/>
            </a:ln>
            <a:effectLst>
              <a:innerShdw blurRad="63500" dist="50800" dir="18900000">
                <a:prstClr val="black">
                  <a:alpha val="50000"/>
                </a:prstClr>
              </a:innerShdw>
            </a:effectLst>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400">
                <a:solidFill>
                  <a:srgbClr val="FFFFFF"/>
                </a:solidFill>
                <a:latin typeface="Arial" pitchFamily="34" charset="0"/>
                <a:sym typeface="Arial" pitchFamily="34" charset="0"/>
              </a:endParaRPr>
            </a:p>
          </p:txBody>
        </p:sp>
      </p:grpSp>
      <p:sp>
        <p:nvSpPr>
          <p:cNvPr id="78" name="椭圆 77"/>
          <p:cNvSpPr/>
          <p:nvPr/>
        </p:nvSpPr>
        <p:spPr>
          <a:xfrm>
            <a:off x="2970630" y="1403309"/>
            <a:ext cx="345998" cy="345998"/>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558062" y="2214007"/>
            <a:ext cx="345998" cy="345998"/>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548537" y="3138974"/>
            <a:ext cx="345998" cy="345998"/>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941675" y="3963827"/>
            <a:ext cx="345998" cy="345998"/>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4264246" y="1231106"/>
            <a:ext cx="674791" cy="674791"/>
            <a:chOff x="4144744" y="632511"/>
            <a:chExt cx="674791" cy="674791"/>
          </a:xfrm>
        </p:grpSpPr>
        <p:grpSp>
          <p:nvGrpSpPr>
            <p:cNvPr id="83" name="组合 82"/>
            <p:cNvGrpSpPr/>
            <p:nvPr/>
          </p:nvGrpSpPr>
          <p:grpSpPr>
            <a:xfrm>
              <a:off x="4144744" y="632511"/>
              <a:ext cx="674791" cy="674791"/>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椭圆 8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54"/>
            <p:cNvGrpSpPr>
              <a:grpSpLocks/>
            </p:cNvGrpSpPr>
            <p:nvPr/>
          </p:nvGrpSpPr>
          <p:grpSpPr bwMode="auto">
            <a:xfrm>
              <a:off x="4291856" y="741324"/>
              <a:ext cx="380564" cy="457163"/>
              <a:chOff x="0" y="0"/>
              <a:chExt cx="239649" cy="288000"/>
            </a:xfrm>
            <a:solidFill>
              <a:srgbClr val="C00000"/>
            </a:solidFill>
          </p:grpSpPr>
          <p:sp>
            <p:nvSpPr>
              <p:cNvPr id="85" name="Freeform 846"/>
              <p:cNvSpPr>
                <a:spLocks noChangeArrowheads="1"/>
              </p:cNvSpPr>
              <p:nvPr/>
            </p:nvSpPr>
            <p:spPr bwMode="auto">
              <a:xfrm>
                <a:off x="0" y="54657"/>
                <a:ext cx="239649" cy="233343"/>
              </a:xfrm>
              <a:custGeom>
                <a:avLst/>
                <a:gdLst>
                  <a:gd name="T0" fmla="*/ 722881238 w 48"/>
                  <a:gd name="T1" fmla="*/ 0 h 47"/>
                  <a:gd name="T2" fmla="*/ 722881238 w 48"/>
                  <a:gd name="T3" fmla="*/ 172539772 h 47"/>
                  <a:gd name="T4" fmla="*/ 1022003131 w 48"/>
                  <a:gd name="T5" fmla="*/ 566919230 h 47"/>
                  <a:gd name="T6" fmla="*/ 598248780 w 48"/>
                  <a:gd name="T7" fmla="*/ 1010598604 h 47"/>
                  <a:gd name="T8" fmla="*/ 149560947 w 48"/>
                  <a:gd name="T9" fmla="*/ 566919230 h 47"/>
                  <a:gd name="T10" fmla="*/ 448682840 w 48"/>
                  <a:gd name="T11" fmla="*/ 172539772 h 47"/>
                  <a:gd name="T12" fmla="*/ 448682840 w 48"/>
                  <a:gd name="T13" fmla="*/ 0 h 47"/>
                  <a:gd name="T14" fmla="*/ 0 w 48"/>
                  <a:gd name="T15" fmla="*/ 566919230 h 47"/>
                  <a:gd name="T16" fmla="*/ 598248780 w 48"/>
                  <a:gd name="T17" fmla="*/ 1158488418 h 47"/>
                  <a:gd name="T18" fmla="*/ 1196492567 w 48"/>
                  <a:gd name="T19" fmla="*/ 566919230 h 47"/>
                  <a:gd name="T20" fmla="*/ 722881238 w 48"/>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47"/>
                  <a:gd name="T35" fmla="*/ 48 w 4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005A9E"/>
              </a:solidFill>
              <a:ln>
                <a:noFill/>
              </a:ln>
              <a:extLst>
                <a:ext uri="{91240B29-F687-4F45-9708-019B960494DF}">
                  <a14:hiddenLine xmlns:a14="http://schemas.microsoft.com/office/drawing/2010/main" w="9525" cmpd="sng">
                    <a:solidFill>
                      <a:srgbClr val="000000"/>
                    </a:solidFill>
                    <a:bevel/>
                    <a:headEnd/>
                    <a:tailEnd/>
                  </a14:hiddenLine>
                </a:ext>
              </a:extLst>
            </p:spPr>
            <p:txBody>
              <a:bodyPr lIns="121920" tIns="60960" rIns="121920" bIns="60960"/>
              <a:lstStyle/>
              <a:p>
                <a:endParaRPr lang="zh-CN" altLang="en-US"/>
              </a:p>
            </p:txBody>
          </p:sp>
          <p:sp>
            <p:nvSpPr>
              <p:cNvPr id="86" name="Freeform 847"/>
              <p:cNvSpPr>
                <a:spLocks noChangeArrowheads="1"/>
              </p:cNvSpPr>
              <p:nvPr/>
            </p:nvSpPr>
            <p:spPr bwMode="auto">
              <a:xfrm>
                <a:off x="94599" y="0"/>
                <a:ext cx="44147" cy="138744"/>
              </a:xfrm>
              <a:custGeom>
                <a:avLst/>
                <a:gdLst>
                  <a:gd name="T0" fmla="*/ 168430615 w 9"/>
                  <a:gd name="T1" fmla="*/ 0 h 28"/>
                  <a:gd name="T2" fmla="*/ 48120230 w 9"/>
                  <a:gd name="T3" fmla="*/ 0 h 28"/>
                  <a:gd name="T4" fmla="*/ 0 w 9"/>
                  <a:gd name="T5" fmla="*/ 49105466 h 28"/>
                  <a:gd name="T6" fmla="*/ 0 w 9"/>
                  <a:gd name="T7" fmla="*/ 245532284 h 28"/>
                  <a:gd name="T8" fmla="*/ 0 w 9"/>
                  <a:gd name="T9" fmla="*/ 392853636 h 28"/>
                  <a:gd name="T10" fmla="*/ 0 w 9"/>
                  <a:gd name="T11" fmla="*/ 638390875 h 28"/>
                  <a:gd name="T12" fmla="*/ 48120230 w 9"/>
                  <a:gd name="T13" fmla="*/ 687496341 h 28"/>
                  <a:gd name="T14" fmla="*/ 168430615 w 9"/>
                  <a:gd name="T15" fmla="*/ 687496341 h 28"/>
                  <a:gd name="T16" fmla="*/ 216550845 w 9"/>
                  <a:gd name="T17" fmla="*/ 638390875 h 28"/>
                  <a:gd name="T18" fmla="*/ 216550845 w 9"/>
                  <a:gd name="T19" fmla="*/ 392853636 h 28"/>
                  <a:gd name="T20" fmla="*/ 216550845 w 9"/>
                  <a:gd name="T21" fmla="*/ 245532284 h 28"/>
                  <a:gd name="T22" fmla="*/ 216550845 w 9"/>
                  <a:gd name="T23" fmla="*/ 49105466 h 28"/>
                  <a:gd name="T24" fmla="*/ 168430615 w 9"/>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28"/>
                  <a:gd name="T41" fmla="*/ 9 w 9"/>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005A9E"/>
              </a:solidFill>
              <a:ln>
                <a:noFill/>
              </a:ln>
              <a:extLst>
                <a:ext uri="{91240B29-F687-4F45-9708-019B960494DF}">
                  <a14:hiddenLine xmlns:a14="http://schemas.microsoft.com/office/drawing/2010/main" w="9525" cmpd="sng">
                    <a:solidFill>
                      <a:srgbClr val="000000"/>
                    </a:solidFill>
                    <a:bevel/>
                    <a:headEnd/>
                    <a:tailEnd/>
                  </a14:hiddenLine>
                </a:ext>
              </a:extLst>
            </p:spPr>
            <p:txBody>
              <a:bodyPr lIns="121920" tIns="60960" rIns="121920" bIns="60960"/>
              <a:lstStyle/>
              <a:p>
                <a:endParaRPr lang="zh-CN" altLang="en-US"/>
              </a:p>
            </p:txBody>
          </p:sp>
        </p:grpSp>
      </p:grpSp>
      <p:grpSp>
        <p:nvGrpSpPr>
          <p:cNvPr id="89" name="组合 88"/>
          <p:cNvGrpSpPr/>
          <p:nvPr/>
        </p:nvGrpSpPr>
        <p:grpSpPr>
          <a:xfrm>
            <a:off x="5603166" y="2011709"/>
            <a:ext cx="674791" cy="674791"/>
            <a:chOff x="5433376" y="607668"/>
            <a:chExt cx="674791" cy="674791"/>
          </a:xfrm>
        </p:grpSpPr>
        <p:grpSp>
          <p:nvGrpSpPr>
            <p:cNvPr id="90" name="组合 89"/>
            <p:cNvGrpSpPr/>
            <p:nvPr/>
          </p:nvGrpSpPr>
          <p:grpSpPr>
            <a:xfrm>
              <a:off x="5433376" y="607668"/>
              <a:ext cx="674791" cy="674791"/>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椭圆 9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Freeform 168"/>
            <p:cNvSpPr>
              <a:spLocks noChangeAspect="1" noEditPoints="1" noChangeArrowheads="1"/>
            </p:cNvSpPr>
            <p:nvPr/>
          </p:nvSpPr>
          <p:spPr bwMode="auto">
            <a:xfrm>
              <a:off x="5562519" y="781790"/>
              <a:ext cx="381357" cy="326545"/>
            </a:xfrm>
            <a:custGeom>
              <a:avLst/>
              <a:gdLst>
                <a:gd name="T0" fmla="*/ 96767825 w 94"/>
                <a:gd name="T1" fmla="*/ 454124000 h 81"/>
                <a:gd name="T2" fmla="*/ 1112844741 w 94"/>
                <a:gd name="T3" fmla="*/ 454124000 h 81"/>
                <a:gd name="T4" fmla="*/ 1209612566 w 94"/>
                <a:gd name="T5" fmla="*/ 382418667 h 81"/>
                <a:gd name="T6" fmla="*/ 1766034936 w 94"/>
                <a:gd name="T7" fmla="*/ 0 h 81"/>
                <a:gd name="T8" fmla="*/ 1766034936 w 94"/>
                <a:gd name="T9" fmla="*/ 788739111 h 81"/>
                <a:gd name="T10" fmla="*/ 1766034936 w 94"/>
                <a:gd name="T11" fmla="*/ 1577483111 h 81"/>
                <a:gd name="T12" fmla="*/ 1209612566 w 94"/>
                <a:gd name="T13" fmla="*/ 1171162667 h 81"/>
                <a:gd name="T14" fmla="*/ 1112844741 w 94"/>
                <a:gd name="T15" fmla="*/ 1123359111 h 81"/>
                <a:gd name="T16" fmla="*/ 798346851 w 94"/>
                <a:gd name="T17" fmla="*/ 1123359111 h 81"/>
                <a:gd name="T18" fmla="*/ 967693004 w 94"/>
                <a:gd name="T19" fmla="*/ 1673085333 h 81"/>
                <a:gd name="T20" fmla="*/ 1088650325 w 94"/>
                <a:gd name="T21" fmla="*/ 1673085333 h 81"/>
                <a:gd name="T22" fmla="*/ 1088650325 w 94"/>
                <a:gd name="T23" fmla="*/ 1936000000 h 81"/>
                <a:gd name="T24" fmla="*/ 1040266413 w 94"/>
                <a:gd name="T25" fmla="*/ 1936000000 h 81"/>
                <a:gd name="T26" fmla="*/ 508038458 w 94"/>
                <a:gd name="T27" fmla="*/ 1936000000 h 81"/>
                <a:gd name="T28" fmla="*/ 266113977 w 94"/>
                <a:gd name="T29" fmla="*/ 1123359111 h 81"/>
                <a:gd name="T30" fmla="*/ 96767825 w 94"/>
                <a:gd name="T31" fmla="*/ 1123359111 h 81"/>
                <a:gd name="T32" fmla="*/ 96767825 w 94"/>
                <a:gd name="T33" fmla="*/ 454124000 h 81"/>
                <a:gd name="T34" fmla="*/ 2104727241 w 94"/>
                <a:gd name="T35" fmla="*/ 549726222 h 81"/>
                <a:gd name="T36" fmla="*/ 2147483647 w 94"/>
                <a:gd name="T37" fmla="*/ 788739111 h 81"/>
                <a:gd name="T38" fmla="*/ 2104727241 w 94"/>
                <a:gd name="T39" fmla="*/ 1027752000 h 81"/>
                <a:gd name="T40" fmla="*/ 2104727241 w 94"/>
                <a:gd name="T41" fmla="*/ 1577483111 h 81"/>
                <a:gd name="T42" fmla="*/ 1886997176 w 94"/>
                <a:gd name="T43" fmla="*/ 1577483111 h 81"/>
                <a:gd name="T44" fmla="*/ 1886997176 w 94"/>
                <a:gd name="T45" fmla="*/ 0 h 81"/>
                <a:gd name="T46" fmla="*/ 2104727241 w 94"/>
                <a:gd name="T47" fmla="*/ 0 h 81"/>
                <a:gd name="T48" fmla="*/ 2104727241 w 94"/>
                <a:gd name="T49" fmla="*/ 549726222 h 81"/>
                <a:gd name="T50" fmla="*/ 1112844741 w 94"/>
                <a:gd name="T51" fmla="*/ 1171162667 h 81"/>
                <a:gd name="T52" fmla="*/ 895114676 w 94"/>
                <a:gd name="T53" fmla="*/ 1171162667 h 81"/>
                <a:gd name="T54" fmla="*/ 967693004 w 94"/>
                <a:gd name="T55" fmla="*/ 1457974222 h 81"/>
                <a:gd name="T56" fmla="*/ 1040266413 w 94"/>
                <a:gd name="T57" fmla="*/ 1457974222 h 81"/>
                <a:gd name="T58" fmla="*/ 1040266413 w 94"/>
                <a:gd name="T59" fmla="*/ 1362372000 h 81"/>
                <a:gd name="T60" fmla="*/ 1112844741 w 94"/>
                <a:gd name="T61" fmla="*/ 1171162667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005A9E"/>
            </a:solidFill>
            <a:ln>
              <a:noFill/>
            </a:ln>
            <a:extLst/>
          </p:spPr>
          <p:txBody>
            <a:bodyPr lIns="121920" tIns="60960" rIns="121920" bIns="60960"/>
            <a:lstStyle/>
            <a:p>
              <a:endParaRPr lang="zh-CN" altLang="en-US"/>
            </a:p>
          </p:txBody>
        </p:sp>
      </p:grpSp>
      <p:grpSp>
        <p:nvGrpSpPr>
          <p:cNvPr id="94" name="组合 93"/>
          <p:cNvGrpSpPr/>
          <p:nvPr/>
        </p:nvGrpSpPr>
        <p:grpSpPr>
          <a:xfrm>
            <a:off x="5633957" y="2974577"/>
            <a:ext cx="674791" cy="674791"/>
            <a:chOff x="6312694" y="592940"/>
            <a:chExt cx="674791" cy="674791"/>
          </a:xfrm>
        </p:grpSpPr>
        <p:grpSp>
          <p:nvGrpSpPr>
            <p:cNvPr id="95" name="组合 94"/>
            <p:cNvGrpSpPr/>
            <p:nvPr/>
          </p:nvGrpSpPr>
          <p:grpSpPr>
            <a:xfrm>
              <a:off x="6312694" y="592940"/>
              <a:ext cx="674791" cy="674791"/>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椭圆 9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Freeform 203"/>
            <p:cNvSpPr>
              <a:spLocks noChangeAspect="1" noEditPoints="1" noChangeArrowheads="1"/>
            </p:cNvSpPr>
            <p:nvPr/>
          </p:nvSpPr>
          <p:spPr bwMode="auto">
            <a:xfrm>
              <a:off x="6456630" y="753802"/>
              <a:ext cx="374788" cy="359200"/>
            </a:xfrm>
            <a:custGeom>
              <a:avLst/>
              <a:gdLst>
                <a:gd name="T0" fmla="*/ 315922254 w 218"/>
                <a:gd name="T1" fmla="*/ 154371789 h 209"/>
                <a:gd name="T2" fmla="*/ 129239802 w 218"/>
                <a:gd name="T3" fmla="*/ 154371789 h 209"/>
                <a:gd name="T4" fmla="*/ 93340278 w 218"/>
                <a:gd name="T5" fmla="*/ 204631579 h 209"/>
                <a:gd name="T6" fmla="*/ 129239802 w 218"/>
                <a:gd name="T7" fmla="*/ 254891368 h 209"/>
                <a:gd name="T8" fmla="*/ 315922254 w 218"/>
                <a:gd name="T9" fmla="*/ 254891368 h 209"/>
                <a:gd name="T10" fmla="*/ 315922254 w 218"/>
                <a:gd name="T11" fmla="*/ 154371789 h 209"/>
                <a:gd name="T12" fmla="*/ 315922254 w 218"/>
                <a:gd name="T13" fmla="*/ 154371789 h 209"/>
                <a:gd name="T14" fmla="*/ 452341203 w 218"/>
                <a:gd name="T15" fmla="*/ 254891368 h 209"/>
                <a:gd name="T16" fmla="*/ 671332658 w 218"/>
                <a:gd name="T17" fmla="*/ 254891368 h 209"/>
                <a:gd name="T18" fmla="*/ 696462514 w 218"/>
                <a:gd name="T19" fmla="*/ 254891368 h 209"/>
                <a:gd name="T20" fmla="*/ 707234076 w 218"/>
                <a:gd name="T21" fmla="*/ 272842105 h 209"/>
                <a:gd name="T22" fmla="*/ 764672936 w 218"/>
                <a:gd name="T23" fmla="*/ 366182526 h 209"/>
                <a:gd name="T24" fmla="*/ 782623645 w 218"/>
                <a:gd name="T25" fmla="*/ 391312421 h 209"/>
                <a:gd name="T26" fmla="*/ 764672936 w 218"/>
                <a:gd name="T27" fmla="*/ 409263158 h 209"/>
                <a:gd name="T28" fmla="*/ 707234076 w 218"/>
                <a:gd name="T29" fmla="*/ 502603579 h 209"/>
                <a:gd name="T30" fmla="*/ 696462514 w 218"/>
                <a:gd name="T31" fmla="*/ 527733474 h 209"/>
                <a:gd name="T32" fmla="*/ 671332658 w 218"/>
                <a:gd name="T33" fmla="*/ 527733474 h 209"/>
                <a:gd name="T34" fmla="*/ 452341203 w 218"/>
                <a:gd name="T35" fmla="*/ 527733474 h 209"/>
                <a:gd name="T36" fmla="*/ 452341203 w 218"/>
                <a:gd name="T37" fmla="*/ 646205684 h 209"/>
                <a:gd name="T38" fmla="*/ 646202801 w 218"/>
                <a:gd name="T39" fmla="*/ 646205684 h 209"/>
                <a:gd name="T40" fmla="*/ 646202801 w 218"/>
                <a:gd name="T41" fmla="*/ 750315789 h 209"/>
                <a:gd name="T42" fmla="*/ 143599991 w 218"/>
                <a:gd name="T43" fmla="*/ 750315789 h 209"/>
                <a:gd name="T44" fmla="*/ 143599991 w 218"/>
                <a:gd name="T45" fmla="*/ 646205684 h 209"/>
                <a:gd name="T46" fmla="*/ 323101401 w 218"/>
                <a:gd name="T47" fmla="*/ 646205684 h 209"/>
                <a:gd name="T48" fmla="*/ 323101401 w 218"/>
                <a:gd name="T49" fmla="*/ 341052632 h 209"/>
                <a:gd name="T50" fmla="*/ 104109946 w 218"/>
                <a:gd name="T51" fmla="*/ 341052632 h 209"/>
                <a:gd name="T52" fmla="*/ 78980090 w 218"/>
                <a:gd name="T53" fmla="*/ 341052632 h 209"/>
                <a:gd name="T54" fmla="*/ 68210422 w 218"/>
                <a:gd name="T55" fmla="*/ 315922737 h 209"/>
                <a:gd name="T56" fmla="*/ 10769668 w 218"/>
                <a:gd name="T57" fmla="*/ 222582316 h 209"/>
                <a:gd name="T58" fmla="*/ 0 w 218"/>
                <a:gd name="T59" fmla="*/ 204631579 h 209"/>
                <a:gd name="T60" fmla="*/ 10769668 w 218"/>
                <a:gd name="T61" fmla="*/ 179501684 h 209"/>
                <a:gd name="T62" fmla="*/ 68210422 w 218"/>
                <a:gd name="T63" fmla="*/ 86161263 h 209"/>
                <a:gd name="T64" fmla="*/ 78980090 w 218"/>
                <a:gd name="T65" fmla="*/ 68210526 h 209"/>
                <a:gd name="T66" fmla="*/ 104109946 w 218"/>
                <a:gd name="T67" fmla="*/ 68210526 h 209"/>
                <a:gd name="T68" fmla="*/ 323101401 w 218"/>
                <a:gd name="T69" fmla="*/ 68210526 h 209"/>
                <a:gd name="T70" fmla="*/ 323101401 w 218"/>
                <a:gd name="T71" fmla="*/ 53850316 h 209"/>
                <a:gd name="T72" fmla="*/ 391311823 w 218"/>
                <a:gd name="T73" fmla="*/ 0 h 209"/>
                <a:gd name="T74" fmla="*/ 452341203 w 218"/>
                <a:gd name="T75" fmla="*/ 53850316 h 209"/>
                <a:gd name="T76" fmla="*/ 452341203 w 218"/>
                <a:gd name="T77" fmla="*/ 254891368 h 209"/>
                <a:gd name="T78" fmla="*/ 452341203 w 218"/>
                <a:gd name="T79" fmla="*/ 254891368 h 209"/>
                <a:gd name="T80" fmla="*/ 653383843 w 218"/>
                <a:gd name="T81" fmla="*/ 333873474 h 209"/>
                <a:gd name="T82" fmla="*/ 459522245 w 218"/>
                <a:gd name="T83" fmla="*/ 333873474 h 209"/>
                <a:gd name="T84" fmla="*/ 459522245 w 218"/>
                <a:gd name="T85" fmla="*/ 441574105 h 209"/>
                <a:gd name="T86" fmla="*/ 653383843 w 218"/>
                <a:gd name="T87" fmla="*/ 441574105 h 209"/>
                <a:gd name="T88" fmla="*/ 689283367 w 218"/>
                <a:gd name="T89" fmla="*/ 391312421 h 209"/>
                <a:gd name="T90" fmla="*/ 653383843 w 218"/>
                <a:gd name="T91" fmla="*/ 333873474 h 2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8"/>
                <a:gd name="T139" fmla="*/ 0 h 209"/>
                <a:gd name="T140" fmla="*/ 218 w 218"/>
                <a:gd name="T141" fmla="*/ 209 h 2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8" h="209">
                  <a:moveTo>
                    <a:pt x="88" y="43"/>
                  </a:moveTo>
                  <a:lnTo>
                    <a:pt x="36" y="43"/>
                  </a:lnTo>
                  <a:lnTo>
                    <a:pt x="26" y="57"/>
                  </a:lnTo>
                  <a:lnTo>
                    <a:pt x="36" y="71"/>
                  </a:lnTo>
                  <a:lnTo>
                    <a:pt x="88" y="71"/>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close/>
                  <a:moveTo>
                    <a:pt x="182" y="93"/>
                  </a:moveTo>
                  <a:lnTo>
                    <a:pt x="128" y="93"/>
                  </a:lnTo>
                  <a:lnTo>
                    <a:pt x="128" y="123"/>
                  </a:lnTo>
                  <a:lnTo>
                    <a:pt x="182" y="123"/>
                  </a:lnTo>
                  <a:lnTo>
                    <a:pt x="192" y="109"/>
                  </a:lnTo>
                  <a:lnTo>
                    <a:pt x="182" y="93"/>
                  </a:lnTo>
                  <a:close/>
                </a:path>
              </a:pathLst>
            </a:custGeom>
            <a:solidFill>
              <a:srgbClr val="005A9E"/>
            </a:solidFill>
            <a:ln>
              <a:noFill/>
            </a:ln>
            <a:extLst/>
          </p:spPr>
          <p:txBody>
            <a:bodyPr lIns="121920" tIns="60960" rIns="121920" bIns="60960"/>
            <a:lstStyle/>
            <a:p>
              <a:endParaRPr lang="zh-CN" altLang="en-US"/>
            </a:p>
          </p:txBody>
        </p:sp>
      </p:grpSp>
      <p:grpSp>
        <p:nvGrpSpPr>
          <p:cNvPr id="99" name="组合 98"/>
          <p:cNvGrpSpPr/>
          <p:nvPr/>
        </p:nvGrpSpPr>
        <p:grpSpPr>
          <a:xfrm>
            <a:off x="4335088" y="3799432"/>
            <a:ext cx="674791" cy="674791"/>
            <a:chOff x="7074694" y="598563"/>
            <a:chExt cx="674791" cy="674791"/>
          </a:xfrm>
        </p:grpSpPr>
        <p:grpSp>
          <p:nvGrpSpPr>
            <p:cNvPr id="100" name="组合 99"/>
            <p:cNvGrpSpPr/>
            <p:nvPr/>
          </p:nvGrpSpPr>
          <p:grpSpPr>
            <a:xfrm>
              <a:off x="7074694" y="598563"/>
              <a:ext cx="674791" cy="674791"/>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Freeform 110"/>
            <p:cNvSpPr>
              <a:spLocks noChangeAspect="1" noEditPoints="1" noChangeArrowheads="1"/>
            </p:cNvSpPr>
            <p:nvPr/>
          </p:nvSpPr>
          <p:spPr bwMode="auto">
            <a:xfrm>
              <a:off x="7209124" y="750436"/>
              <a:ext cx="405928" cy="359796"/>
            </a:xfrm>
            <a:custGeom>
              <a:avLst/>
              <a:gdLst>
                <a:gd name="T0" fmla="*/ 1099726970 w 100"/>
                <a:gd name="T1" fmla="*/ 81000000 h 88"/>
                <a:gd name="T2" fmla="*/ 1519621747 w 100"/>
                <a:gd name="T3" fmla="*/ 830250000 h 88"/>
                <a:gd name="T4" fmla="*/ 1519621747 w 100"/>
                <a:gd name="T5" fmla="*/ 830250000 h 88"/>
                <a:gd name="T6" fmla="*/ 1959513430 w 100"/>
                <a:gd name="T7" fmla="*/ 1599750000 h 88"/>
                <a:gd name="T8" fmla="*/ 1919524090 w 100"/>
                <a:gd name="T9" fmla="*/ 1761750000 h 88"/>
                <a:gd name="T10" fmla="*/ 1839540938 w 100"/>
                <a:gd name="T11" fmla="*/ 1782000000 h 88"/>
                <a:gd name="T12" fmla="*/ 1839540938 w 100"/>
                <a:gd name="T13" fmla="*/ 1782000000 h 88"/>
                <a:gd name="T14" fmla="*/ 979754479 w 100"/>
                <a:gd name="T15" fmla="*/ 1782000000 h 88"/>
                <a:gd name="T16" fmla="*/ 139964926 w 100"/>
                <a:gd name="T17" fmla="*/ 1782000000 h 88"/>
                <a:gd name="T18" fmla="*/ 0 w 100"/>
                <a:gd name="T19" fmla="*/ 1660500000 h 88"/>
                <a:gd name="T20" fmla="*/ 19996906 w 100"/>
                <a:gd name="T21" fmla="*/ 1579500000 h 88"/>
                <a:gd name="T22" fmla="*/ 459884117 w 100"/>
                <a:gd name="T23" fmla="*/ 830250000 h 88"/>
                <a:gd name="T24" fmla="*/ 459884117 w 100"/>
                <a:gd name="T25" fmla="*/ 830250000 h 88"/>
                <a:gd name="T26" fmla="*/ 879783365 w 100"/>
                <a:gd name="T27" fmla="*/ 81000000 h 88"/>
                <a:gd name="T28" fmla="*/ 1059737631 w 100"/>
                <a:gd name="T29" fmla="*/ 40500000 h 88"/>
                <a:gd name="T30" fmla="*/ 1099726970 w 100"/>
                <a:gd name="T31" fmla="*/ 81000000 h 88"/>
                <a:gd name="T32" fmla="*/ 879783365 w 100"/>
                <a:gd name="T33" fmla="*/ 688500000 h 88"/>
                <a:gd name="T34" fmla="*/ 879783365 w 100"/>
                <a:gd name="T35" fmla="*/ 749250000 h 88"/>
                <a:gd name="T36" fmla="*/ 919772705 w 100"/>
                <a:gd name="T37" fmla="*/ 1255500000 h 88"/>
                <a:gd name="T38" fmla="*/ 1039740725 w 100"/>
                <a:gd name="T39" fmla="*/ 1255500000 h 88"/>
                <a:gd name="T40" fmla="*/ 1079730065 w 100"/>
                <a:gd name="T41" fmla="*/ 749250000 h 88"/>
                <a:gd name="T42" fmla="*/ 1079730065 w 100"/>
                <a:gd name="T43" fmla="*/ 688500000 h 88"/>
                <a:gd name="T44" fmla="*/ 879783365 w 100"/>
                <a:gd name="T45" fmla="*/ 688500000 h 88"/>
                <a:gd name="T46" fmla="*/ 979754479 w 100"/>
                <a:gd name="T47" fmla="*/ 1458000000 h 88"/>
                <a:gd name="T48" fmla="*/ 1059737631 w 100"/>
                <a:gd name="T49" fmla="*/ 1397250000 h 88"/>
                <a:gd name="T50" fmla="*/ 979754479 w 100"/>
                <a:gd name="T51" fmla="*/ 1316250000 h 88"/>
                <a:gd name="T52" fmla="*/ 899775799 w 100"/>
                <a:gd name="T53" fmla="*/ 1397250000 h 88"/>
                <a:gd name="T54" fmla="*/ 979754479 w 100"/>
                <a:gd name="T55" fmla="*/ 1458000000 h 88"/>
                <a:gd name="T56" fmla="*/ 1299678142 w 100"/>
                <a:gd name="T57" fmla="*/ 972000000 h 88"/>
                <a:gd name="T58" fmla="*/ 979754479 w 100"/>
                <a:gd name="T59" fmla="*/ 405000000 h 88"/>
                <a:gd name="T60" fmla="*/ 679832194 w 100"/>
                <a:gd name="T61" fmla="*/ 951750000 h 88"/>
                <a:gd name="T62" fmla="*/ 659835288 w 100"/>
                <a:gd name="T63" fmla="*/ 972000000 h 88"/>
                <a:gd name="T64" fmla="*/ 339916097 w 100"/>
                <a:gd name="T65" fmla="*/ 1518750000 h 88"/>
                <a:gd name="T66" fmla="*/ 979754479 w 100"/>
                <a:gd name="T67" fmla="*/ 1518750000 h 88"/>
                <a:gd name="T68" fmla="*/ 1619597333 w 100"/>
                <a:gd name="T69" fmla="*/ 1518750000 h 88"/>
                <a:gd name="T70" fmla="*/ 1299678142 w 100"/>
                <a:gd name="T71" fmla="*/ 972000000 h 88"/>
                <a:gd name="T72" fmla="*/ 1299678142 w 100"/>
                <a:gd name="T73" fmla="*/ 972000000 h 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
                <a:gd name="T112" fmla="*/ 0 h 88"/>
                <a:gd name="T113" fmla="*/ 100 w 100"/>
                <a:gd name="T114" fmla="*/ 88 h 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5A9E"/>
            </a:solidFill>
            <a:ln>
              <a:noFill/>
            </a:ln>
            <a:extLst/>
          </p:spPr>
          <p:txBody>
            <a:bodyPr lIns="121920" tIns="60960" rIns="121920" bIns="60960"/>
            <a:lstStyle/>
            <a:p>
              <a:endParaRPr lang="zh-CN" altLang="en-US"/>
            </a:p>
          </p:txBody>
        </p:sp>
      </p:grpSp>
    </p:spTree>
    <p:extLst>
      <p:ext uri="{BB962C8B-B14F-4D97-AF65-F5344CB8AC3E}">
        <p14:creationId xmlns:p14="http://schemas.microsoft.com/office/powerpoint/2010/main" val="400915284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fill="hold"/>
                                        <p:tgtEl>
                                          <p:spTgt spid="66"/>
                                        </p:tgtEl>
                                        <p:attrNameLst>
                                          <p:attrName>ppt_x</p:attrName>
                                        </p:attrNameLst>
                                      </p:cBhvr>
                                      <p:tavLst>
                                        <p:tav tm="0">
                                          <p:val>
                                            <p:strVal val="0-#ppt_w/2"/>
                                          </p:val>
                                        </p:tav>
                                        <p:tav tm="100000">
                                          <p:val>
                                            <p:strVal val="#ppt_x"/>
                                          </p:val>
                                        </p:tav>
                                      </p:tavLst>
                                    </p:anim>
                                    <p:anim calcmode="lin" valueType="num">
                                      <p:cBhvr additive="base">
                                        <p:cTn id="14" dur="500" fill="hold"/>
                                        <p:tgtEl>
                                          <p:spTgt spid="6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0-#ppt_w/2"/>
                                          </p:val>
                                        </p:tav>
                                        <p:tav tm="100000">
                                          <p:val>
                                            <p:strVal val="#ppt_x"/>
                                          </p:val>
                                        </p:tav>
                                      </p:tavLst>
                                    </p:anim>
                                    <p:anim calcmode="lin" valueType="num">
                                      <p:cBhvr additive="base">
                                        <p:cTn id="1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63"/>
                                        </p:tgtEl>
                                        <p:attrNameLst>
                                          <p:attrName>style.visibility</p:attrName>
                                        </p:attrNameLst>
                                      </p:cBhvr>
                                      <p:to>
                                        <p:strVal val="visible"/>
                                      </p:to>
                                    </p:set>
                                    <p:anim calcmode="lin" valueType="num">
                                      <p:cBhvr>
                                        <p:cTn id="23"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3"/>
                                        </p:tgtEl>
                                        <p:attrNameLst>
                                          <p:attrName>ppt_y</p:attrName>
                                        </p:attrNameLst>
                                      </p:cBhvr>
                                      <p:tavLst>
                                        <p:tav tm="0">
                                          <p:val>
                                            <p:strVal val="#ppt_y"/>
                                          </p:val>
                                        </p:tav>
                                        <p:tav tm="100000">
                                          <p:val>
                                            <p:strVal val="#ppt_y"/>
                                          </p:val>
                                        </p:tav>
                                      </p:tavLst>
                                    </p:anim>
                                    <p:anim calcmode="lin" valueType="num">
                                      <p:cBhvr>
                                        <p:cTn id="25"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heel(1)">
                                      <p:cBhvr>
                                        <p:cTn id="32" dur="2000"/>
                                        <p:tgtEl>
                                          <p:spTgt spid="73"/>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heel(1)">
                                      <p:cBhvr>
                                        <p:cTn id="35" dur="20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grpId="0" nodeType="withEffect">
                                  <p:stCondLst>
                                    <p:cond delay="30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left)">
                                      <p:cBhvr>
                                        <p:cTn id="54" dur="500"/>
                                        <p:tgtEl>
                                          <p:spTgt spid="56"/>
                                        </p:tgtEl>
                                      </p:cBhvr>
                                    </p:animEffect>
                                  </p:childTnLst>
                                </p:cTn>
                              </p:par>
                              <p:par>
                                <p:cTn id="55" presetID="22" presetClass="entr" presetSubtype="8"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left)">
                                      <p:cBhvr>
                                        <p:cTn id="57" dur="500"/>
                                        <p:tgtEl>
                                          <p:spTgt spid="5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left)">
                                      <p:cBhvr>
                                        <p:cTn id="60" dur="500"/>
                                        <p:tgtEl>
                                          <p:spTgt spid="5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left)">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300"/>
                                  </p:stCondLst>
                                  <p:childTnLst>
                                    <p:set>
                                      <p:cBhvr>
                                        <p:cTn id="67" dur="1" fill="hold">
                                          <p:stCondLst>
                                            <p:cond delay="0"/>
                                          </p:stCondLst>
                                        </p:cTn>
                                        <p:tgtEl>
                                          <p:spTgt spid="82"/>
                                        </p:tgtEl>
                                        <p:attrNameLst>
                                          <p:attrName>style.visibility</p:attrName>
                                        </p:attrNameLst>
                                      </p:cBhvr>
                                      <p:to>
                                        <p:strVal val="visible"/>
                                      </p:to>
                                    </p:set>
                                    <p:animEffect transition="in" filter="fade">
                                      <p:cBhvr>
                                        <p:cTn id="68" dur="500"/>
                                        <p:tgtEl>
                                          <p:spTgt spid="82"/>
                                        </p:tgtEl>
                                      </p:cBhvr>
                                    </p:animEffect>
                                  </p:childTnLst>
                                </p:cTn>
                              </p:par>
                              <p:par>
                                <p:cTn id="69" presetID="10" presetClass="entr" presetSubtype="0" fill="hold" nodeType="withEffect">
                                  <p:stCondLst>
                                    <p:cond delay="60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par>
                                <p:cTn id="72" presetID="10" presetClass="entr" presetSubtype="0" fill="hold" nodeType="withEffect">
                                  <p:stCondLst>
                                    <p:cond delay="900"/>
                                  </p:stCondLst>
                                  <p:childTnLst>
                                    <p:set>
                                      <p:cBhvr>
                                        <p:cTn id="73" dur="1" fill="hold">
                                          <p:stCondLst>
                                            <p:cond delay="0"/>
                                          </p:stCondLst>
                                        </p:cTn>
                                        <p:tgtEl>
                                          <p:spTgt spid="94"/>
                                        </p:tgtEl>
                                        <p:attrNameLst>
                                          <p:attrName>style.visibility</p:attrName>
                                        </p:attrNameLst>
                                      </p:cBhvr>
                                      <p:to>
                                        <p:strVal val="visible"/>
                                      </p:to>
                                    </p:set>
                                    <p:animEffect transition="in" filter="fade">
                                      <p:cBhvr>
                                        <p:cTn id="74" dur="500"/>
                                        <p:tgtEl>
                                          <p:spTgt spid="94"/>
                                        </p:tgtEl>
                                      </p:cBhvr>
                                    </p:animEffect>
                                  </p:childTnLst>
                                </p:cTn>
                              </p:par>
                              <p:par>
                                <p:cTn id="75" presetID="10" presetClass="entr" presetSubtype="0" fill="hold" nodeType="withEffect">
                                  <p:stCondLst>
                                    <p:cond delay="1200"/>
                                  </p:stCondLst>
                                  <p:childTnLst>
                                    <p:set>
                                      <p:cBhvr>
                                        <p:cTn id="76" dur="1" fill="hold">
                                          <p:stCondLst>
                                            <p:cond delay="0"/>
                                          </p:stCondLst>
                                        </p:cTn>
                                        <p:tgtEl>
                                          <p:spTgt spid="99"/>
                                        </p:tgtEl>
                                        <p:attrNameLst>
                                          <p:attrName>style.visibility</p:attrName>
                                        </p:attrNameLst>
                                      </p:cBhvr>
                                      <p:to>
                                        <p:strVal val="visible"/>
                                      </p:to>
                                    </p:set>
                                    <p:animEffect transition="in" filter="fade">
                                      <p:cBhvr>
                                        <p:cTn id="77" dur="500"/>
                                        <p:tgtEl>
                                          <p:spTgt spid="99"/>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iterate type="lt">
                                    <p:tmPct val="15000"/>
                                  </p:iterate>
                                  <p:childTnLst>
                                    <p:set>
                                      <p:cBhvr>
                                        <p:cTn id="81" dur="1" fill="hold">
                                          <p:stCondLst>
                                            <p:cond delay="0"/>
                                          </p:stCondLst>
                                        </p:cTn>
                                        <p:tgtEl>
                                          <p:spTgt spid="61"/>
                                        </p:tgtEl>
                                        <p:attrNameLst>
                                          <p:attrName>style.visibility</p:attrName>
                                        </p:attrNameLst>
                                      </p:cBhvr>
                                      <p:to>
                                        <p:strVal val="visible"/>
                                      </p:to>
                                    </p:set>
                                    <p:anim calcmode="lin" valueType="num">
                                      <p:cBhvr additive="base">
                                        <p:cTn id="82" dur="500" fill="hold"/>
                                        <p:tgtEl>
                                          <p:spTgt spid="61"/>
                                        </p:tgtEl>
                                        <p:attrNameLst>
                                          <p:attrName>ppt_x</p:attrName>
                                        </p:attrNameLst>
                                      </p:cBhvr>
                                      <p:tavLst>
                                        <p:tav tm="0">
                                          <p:val>
                                            <p:strVal val="1+#ppt_w/2"/>
                                          </p:val>
                                        </p:tav>
                                        <p:tav tm="100000">
                                          <p:val>
                                            <p:strVal val="#ppt_x"/>
                                          </p:val>
                                        </p:tav>
                                      </p:tavLst>
                                    </p:anim>
                                    <p:anim calcmode="lin" valueType="num">
                                      <p:cBhvr additive="base">
                                        <p:cTn id="83" dur="500" fill="hold"/>
                                        <p:tgtEl>
                                          <p:spTgt spid="61"/>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200"/>
                                  </p:stCondLst>
                                  <p:iterate type="lt">
                                    <p:tmPct val="15000"/>
                                  </p:iterate>
                                  <p:childTnLst>
                                    <p:set>
                                      <p:cBhvr>
                                        <p:cTn id="85" dur="1" fill="hold">
                                          <p:stCondLst>
                                            <p:cond delay="0"/>
                                          </p:stCondLst>
                                        </p:cTn>
                                        <p:tgtEl>
                                          <p:spTgt spid="71"/>
                                        </p:tgtEl>
                                        <p:attrNameLst>
                                          <p:attrName>style.visibility</p:attrName>
                                        </p:attrNameLst>
                                      </p:cBhvr>
                                      <p:to>
                                        <p:strVal val="visible"/>
                                      </p:to>
                                    </p:set>
                                    <p:anim calcmode="lin" valueType="num">
                                      <p:cBhvr additive="base">
                                        <p:cTn id="86" dur="500" fill="hold"/>
                                        <p:tgtEl>
                                          <p:spTgt spid="71"/>
                                        </p:tgtEl>
                                        <p:attrNameLst>
                                          <p:attrName>ppt_x</p:attrName>
                                        </p:attrNameLst>
                                      </p:cBhvr>
                                      <p:tavLst>
                                        <p:tav tm="0">
                                          <p:val>
                                            <p:strVal val="1+#ppt_w/2"/>
                                          </p:val>
                                        </p:tav>
                                        <p:tav tm="100000">
                                          <p:val>
                                            <p:strVal val="#ppt_x"/>
                                          </p:val>
                                        </p:tav>
                                      </p:tavLst>
                                    </p:anim>
                                    <p:anim calcmode="lin" valueType="num">
                                      <p:cBhvr additive="base">
                                        <p:cTn id="87" dur="500" fill="hold"/>
                                        <p:tgtEl>
                                          <p:spTgt spid="71"/>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400"/>
                                  </p:stCondLst>
                                  <p:iterate type="lt">
                                    <p:tmPct val="15000"/>
                                  </p:iterate>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fill="hold"/>
                                        <p:tgtEl>
                                          <p:spTgt spid="69"/>
                                        </p:tgtEl>
                                        <p:attrNameLst>
                                          <p:attrName>ppt_x</p:attrName>
                                        </p:attrNameLst>
                                      </p:cBhvr>
                                      <p:tavLst>
                                        <p:tav tm="0">
                                          <p:val>
                                            <p:strVal val="1+#ppt_w/2"/>
                                          </p:val>
                                        </p:tav>
                                        <p:tav tm="100000">
                                          <p:val>
                                            <p:strVal val="#ppt_x"/>
                                          </p:val>
                                        </p:tav>
                                      </p:tavLst>
                                    </p:anim>
                                    <p:anim calcmode="lin" valueType="num">
                                      <p:cBhvr additive="base">
                                        <p:cTn id="91" dur="500" fill="hold"/>
                                        <p:tgtEl>
                                          <p:spTgt spid="69"/>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600"/>
                                  </p:stCondLst>
                                  <p:iterate type="lt">
                                    <p:tmPct val="15000"/>
                                  </p:iterate>
                                  <p:childTnLst>
                                    <p:set>
                                      <p:cBhvr>
                                        <p:cTn id="93" dur="1" fill="hold">
                                          <p:stCondLst>
                                            <p:cond delay="0"/>
                                          </p:stCondLst>
                                        </p:cTn>
                                        <p:tgtEl>
                                          <p:spTgt spid="67"/>
                                        </p:tgtEl>
                                        <p:attrNameLst>
                                          <p:attrName>style.visibility</p:attrName>
                                        </p:attrNameLst>
                                      </p:cBhvr>
                                      <p:to>
                                        <p:strVal val="visible"/>
                                      </p:to>
                                    </p:set>
                                    <p:anim calcmode="lin" valueType="num">
                                      <p:cBhvr additive="base">
                                        <p:cTn id="94" dur="500" fill="hold"/>
                                        <p:tgtEl>
                                          <p:spTgt spid="67"/>
                                        </p:tgtEl>
                                        <p:attrNameLst>
                                          <p:attrName>ppt_x</p:attrName>
                                        </p:attrNameLst>
                                      </p:cBhvr>
                                      <p:tavLst>
                                        <p:tav tm="0">
                                          <p:val>
                                            <p:strVal val="1+#ppt_w/2"/>
                                          </p:val>
                                        </p:tav>
                                        <p:tav tm="100000">
                                          <p:val>
                                            <p:strVal val="#ppt_x"/>
                                          </p:val>
                                        </p:tav>
                                      </p:tavLst>
                                    </p:anim>
                                    <p:anim calcmode="lin" valueType="num">
                                      <p:cBhvr additive="base">
                                        <p:cTn id="95"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barn(inVertical)">
                                      <p:cBhvr>
                                        <p:cTn id="100" dur="500"/>
                                        <p:tgtEl>
                                          <p:spTgt spid="62"/>
                                        </p:tgtEl>
                                      </p:cBhvr>
                                    </p:animEffect>
                                  </p:childTnLst>
                                </p:cTn>
                              </p:par>
                              <p:par>
                                <p:cTn id="101" presetID="16" presetClass="entr" presetSubtype="21" fill="hold" grpId="0" nodeType="withEffect">
                                  <p:stCondLst>
                                    <p:cond delay="300"/>
                                  </p:stCondLst>
                                  <p:childTnLst>
                                    <p:set>
                                      <p:cBhvr>
                                        <p:cTn id="102" dur="1" fill="hold">
                                          <p:stCondLst>
                                            <p:cond delay="0"/>
                                          </p:stCondLst>
                                        </p:cTn>
                                        <p:tgtEl>
                                          <p:spTgt spid="70"/>
                                        </p:tgtEl>
                                        <p:attrNameLst>
                                          <p:attrName>style.visibility</p:attrName>
                                        </p:attrNameLst>
                                      </p:cBhvr>
                                      <p:to>
                                        <p:strVal val="visible"/>
                                      </p:to>
                                    </p:set>
                                    <p:animEffect transition="in" filter="barn(inVertical)">
                                      <p:cBhvr>
                                        <p:cTn id="103" dur="500"/>
                                        <p:tgtEl>
                                          <p:spTgt spid="70"/>
                                        </p:tgtEl>
                                      </p:cBhvr>
                                    </p:animEffect>
                                  </p:childTnLst>
                                </p:cTn>
                              </p:par>
                              <p:par>
                                <p:cTn id="104" presetID="16" presetClass="entr" presetSubtype="21" fill="hold" grpId="0" nodeType="withEffect">
                                  <p:stCondLst>
                                    <p:cond delay="600"/>
                                  </p:stCondLst>
                                  <p:childTnLst>
                                    <p:set>
                                      <p:cBhvr>
                                        <p:cTn id="105" dur="1" fill="hold">
                                          <p:stCondLst>
                                            <p:cond delay="0"/>
                                          </p:stCondLst>
                                        </p:cTn>
                                        <p:tgtEl>
                                          <p:spTgt spid="72"/>
                                        </p:tgtEl>
                                        <p:attrNameLst>
                                          <p:attrName>style.visibility</p:attrName>
                                        </p:attrNameLst>
                                      </p:cBhvr>
                                      <p:to>
                                        <p:strVal val="visible"/>
                                      </p:to>
                                    </p:set>
                                    <p:animEffect transition="in" filter="barn(inVertical)">
                                      <p:cBhvr>
                                        <p:cTn id="106" dur="500"/>
                                        <p:tgtEl>
                                          <p:spTgt spid="72"/>
                                        </p:tgtEl>
                                      </p:cBhvr>
                                    </p:animEffect>
                                  </p:childTnLst>
                                </p:cTn>
                              </p:par>
                              <p:par>
                                <p:cTn id="107" presetID="16" presetClass="entr" presetSubtype="21" fill="hold" grpId="0" nodeType="withEffect">
                                  <p:stCondLst>
                                    <p:cond delay="900"/>
                                  </p:stCondLst>
                                  <p:childTnLst>
                                    <p:set>
                                      <p:cBhvr>
                                        <p:cTn id="108" dur="1" fill="hold">
                                          <p:stCondLst>
                                            <p:cond delay="0"/>
                                          </p:stCondLst>
                                        </p:cTn>
                                        <p:tgtEl>
                                          <p:spTgt spid="68"/>
                                        </p:tgtEl>
                                        <p:attrNameLst>
                                          <p:attrName>style.visibility</p:attrName>
                                        </p:attrNameLst>
                                      </p:cBhvr>
                                      <p:to>
                                        <p:strVal val="visible"/>
                                      </p:to>
                                    </p:set>
                                    <p:animEffect transition="in" filter="barn(inVertical)">
                                      <p:cBhvr>
                                        <p:cTn id="10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P spid="65" grpId="0"/>
      <p:bldP spid="66" grpId="0" animBg="1"/>
      <p:bldP spid="55" grpId="0" animBg="1"/>
      <p:bldP spid="56" grpId="0" animBg="1"/>
      <p:bldP spid="57" grpId="0" animBg="1"/>
      <p:bldP spid="59" grpId="0" animBg="1"/>
      <p:bldP spid="61" grpId="0"/>
      <p:bldP spid="62" grpId="0"/>
      <p:bldP spid="67" grpId="0"/>
      <p:bldP spid="68" grpId="0"/>
      <p:bldP spid="69" grpId="0"/>
      <p:bldP spid="70" grpId="0"/>
      <p:bldP spid="71" grpId="0"/>
      <p:bldP spid="72" grpId="0"/>
      <p:bldP spid="78" grpId="0" animBg="1"/>
      <p:bldP spid="79" grpId="0" animBg="1"/>
      <p:bldP spid="80" grpId="0" animBg="1"/>
      <p:bldP spid="8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73" name="TextBox 72"/>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项目完成情况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4" name="任意多边形 73"/>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5" name="TextBox 7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76" name="流程图: 摘录 7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cxnSp>
        <p:nvCxnSpPr>
          <p:cNvPr id="71" name="肘形连接符 3"/>
          <p:cNvCxnSpPr>
            <a:cxnSpLocks noChangeShapeType="1"/>
          </p:cNvCxnSpPr>
          <p:nvPr/>
        </p:nvCxnSpPr>
        <p:spPr bwMode="auto">
          <a:xfrm flipV="1">
            <a:off x="1595438" y="1404938"/>
            <a:ext cx="2726531" cy="40957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72" name="肘形连接符 71"/>
          <p:cNvCxnSpPr>
            <a:cxnSpLocks noChangeShapeType="1"/>
          </p:cNvCxnSpPr>
          <p:nvPr/>
        </p:nvCxnSpPr>
        <p:spPr bwMode="auto">
          <a:xfrm flipH="1" flipV="1">
            <a:off x="4781550" y="1404938"/>
            <a:ext cx="2827735" cy="40957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77" name="肘形连接符 2"/>
          <p:cNvCxnSpPr>
            <a:cxnSpLocks noChangeShapeType="1"/>
          </p:cNvCxnSpPr>
          <p:nvPr/>
        </p:nvCxnSpPr>
        <p:spPr bwMode="auto">
          <a:xfrm flipH="1">
            <a:off x="4781550" y="3976688"/>
            <a:ext cx="2827735" cy="40838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78" name="肘形连接符 4"/>
          <p:cNvCxnSpPr>
            <a:cxnSpLocks noChangeShapeType="1"/>
          </p:cNvCxnSpPr>
          <p:nvPr/>
        </p:nvCxnSpPr>
        <p:spPr bwMode="auto">
          <a:xfrm>
            <a:off x="1595438" y="3976688"/>
            <a:ext cx="2726531" cy="40838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79" name="文本框 5"/>
          <p:cNvSpPr>
            <a:spLocks noChangeArrowheads="1"/>
          </p:cNvSpPr>
          <p:nvPr/>
        </p:nvSpPr>
        <p:spPr bwMode="auto">
          <a:xfrm>
            <a:off x="2164556" y="3706416"/>
            <a:ext cx="2157413"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itchFamily="34" charset="0"/>
              <a:ea typeface="宋体" pitchFamily="2" charset="-122"/>
            </a:endParaRPr>
          </a:p>
        </p:txBody>
      </p:sp>
      <p:grpSp>
        <p:nvGrpSpPr>
          <p:cNvPr id="80" name="组合 79"/>
          <p:cNvGrpSpPr/>
          <p:nvPr/>
        </p:nvGrpSpPr>
        <p:grpSpPr>
          <a:xfrm>
            <a:off x="1072935" y="2892449"/>
            <a:ext cx="980337" cy="980337"/>
            <a:chOff x="1072935" y="2884829"/>
            <a:chExt cx="980337" cy="980337"/>
          </a:xfrm>
        </p:grpSpPr>
        <p:grpSp>
          <p:nvGrpSpPr>
            <p:cNvPr id="81" name="组合 80"/>
            <p:cNvGrpSpPr/>
            <p:nvPr/>
          </p:nvGrpSpPr>
          <p:grpSpPr>
            <a:xfrm>
              <a:off x="1072935" y="2884829"/>
              <a:ext cx="980337" cy="980337"/>
              <a:chOff x="304800" y="673100"/>
              <a:chExt cx="4000500" cy="4000500"/>
            </a:xfrm>
            <a:effectLst>
              <a:outerShdw blurRad="444500" dist="254000" dir="8100000" algn="tr" rotWithShape="0">
                <a:prstClr val="black">
                  <a:alpha val="50000"/>
                </a:prstClr>
              </a:outerShdw>
            </a:effectLst>
          </p:grpSpPr>
          <p:sp>
            <p:nvSpPr>
              <p:cNvPr id="86" name="同心圆 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椭圆 8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9"/>
            <p:cNvGrpSpPr>
              <a:grpSpLocks/>
            </p:cNvGrpSpPr>
            <p:nvPr/>
          </p:nvGrpSpPr>
          <p:grpSpPr bwMode="auto">
            <a:xfrm>
              <a:off x="1421984" y="3213744"/>
              <a:ext cx="282243" cy="476079"/>
              <a:chOff x="0" y="0"/>
              <a:chExt cx="292099" cy="492124"/>
            </a:xfrm>
            <a:solidFill>
              <a:srgbClr val="C00000"/>
            </a:solidFill>
          </p:grpSpPr>
          <p:sp>
            <p:nvSpPr>
              <p:cNvPr id="83" name="Freeform 15"/>
              <p:cNvSpPr>
                <a:spLocks noEditPoints="1" noChangeArrowheads="1"/>
              </p:cNvSpPr>
              <p:nvPr/>
            </p:nvSpPr>
            <p:spPr bwMode="auto">
              <a:xfrm>
                <a:off x="0" y="0"/>
                <a:ext cx="292099" cy="492124"/>
              </a:xfrm>
              <a:custGeom>
                <a:avLst/>
                <a:gdLst>
                  <a:gd name="T0" fmla="*/ 0 w 166"/>
                  <a:gd name="T1" fmla="*/ 2147483647 h 280"/>
                  <a:gd name="T2" fmla="*/ 2147483647 w 166"/>
                  <a:gd name="T3" fmla="*/ 2147483647 h 280"/>
                  <a:gd name="T4" fmla="*/ 2147483647 w 166"/>
                  <a:gd name="T5" fmla="*/ 2147483647 h 280"/>
                  <a:gd name="T6" fmla="*/ 2147483647 w 166"/>
                  <a:gd name="T7" fmla="*/ 2147483647 h 280"/>
                  <a:gd name="T8" fmla="*/ 2147483647 w 166"/>
                  <a:gd name="T9" fmla="*/ 2147483647 h 280"/>
                  <a:gd name="T10" fmla="*/ 2147483647 w 166"/>
                  <a:gd name="T11" fmla="*/ 2147483647 h 280"/>
                  <a:gd name="T12" fmla="*/ 2147483647 w 166"/>
                  <a:gd name="T13" fmla="*/ 2147483647 h 280"/>
                  <a:gd name="T14" fmla="*/ 2147483647 w 166"/>
                  <a:gd name="T15" fmla="*/ 2147483647 h 280"/>
                  <a:gd name="T16" fmla="*/ 2147483647 w 166"/>
                  <a:gd name="T17" fmla="*/ 2147483647 h 280"/>
                  <a:gd name="T18" fmla="*/ 0 w 166"/>
                  <a:gd name="T19" fmla="*/ 2147483647 h 280"/>
                  <a:gd name="T20" fmla="*/ 0 w 166"/>
                  <a:gd name="T21" fmla="*/ 2147483647 h 280"/>
                  <a:gd name="T22" fmla="*/ 0 w 166"/>
                  <a:gd name="T23" fmla="*/ 2147483647 h 280"/>
                  <a:gd name="T24" fmla="*/ 0 w 166"/>
                  <a:gd name="T25" fmla="*/ 0 h 280"/>
                  <a:gd name="T26" fmla="*/ 2147483647 w 166"/>
                  <a:gd name="T27" fmla="*/ 0 h 280"/>
                  <a:gd name="T28" fmla="*/ 2147483647 w 166"/>
                  <a:gd name="T29" fmla="*/ 2147483647 h 280"/>
                  <a:gd name="T30" fmla="*/ 2147483647 w 166"/>
                  <a:gd name="T31" fmla="*/ 2147483647 h 280"/>
                  <a:gd name="T32" fmla="*/ 2147483647 w 166"/>
                  <a:gd name="T33" fmla="*/ 2147483647 h 280"/>
                  <a:gd name="T34" fmla="*/ 2147483647 w 166"/>
                  <a:gd name="T35" fmla="*/ 2147483647 h 280"/>
                  <a:gd name="T36" fmla="*/ 2147483647 w 166"/>
                  <a:gd name="T37" fmla="*/ 2147483647 h 280"/>
                  <a:gd name="T38" fmla="*/ 2147483647 w 166"/>
                  <a:gd name="T39" fmla="*/ 2147483647 h 280"/>
                  <a:gd name="T40" fmla="*/ 2147483647 w 166"/>
                  <a:gd name="T41" fmla="*/ 2147483647 h 280"/>
                  <a:gd name="T42" fmla="*/ 0 w 166"/>
                  <a:gd name="T43" fmla="*/ 2147483647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005A9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4" name="Freeform 16"/>
              <p:cNvSpPr>
                <a:spLocks noEditPoints="1" noChangeArrowheads="1"/>
              </p:cNvSpPr>
              <p:nvPr/>
            </p:nvSpPr>
            <p:spPr bwMode="auto">
              <a:xfrm>
                <a:off x="23812" y="46039"/>
                <a:ext cx="244476" cy="400050"/>
              </a:xfrm>
              <a:custGeom>
                <a:avLst/>
                <a:gdLst>
                  <a:gd name="T0" fmla="*/ 2147483647 w 138"/>
                  <a:gd name="T1" fmla="*/ 2147483647 h 228"/>
                  <a:gd name="T2" fmla="*/ 2147483647 w 138"/>
                  <a:gd name="T3" fmla="*/ 2147483647 h 228"/>
                  <a:gd name="T4" fmla="*/ 2147483647 w 138"/>
                  <a:gd name="T5" fmla="*/ 2147483647 h 228"/>
                  <a:gd name="T6" fmla="*/ 2147483647 w 138"/>
                  <a:gd name="T7" fmla="*/ 2147483647 h 228"/>
                  <a:gd name="T8" fmla="*/ 2147483647 w 138"/>
                  <a:gd name="T9" fmla="*/ 2147483647 h 228"/>
                  <a:gd name="T10" fmla="*/ 2147483647 w 138"/>
                  <a:gd name="T11" fmla="*/ 2147483647 h 228"/>
                  <a:gd name="T12" fmla="*/ 2147483647 w 138"/>
                  <a:gd name="T13" fmla="*/ 2147483647 h 228"/>
                  <a:gd name="T14" fmla="*/ 2147483647 w 138"/>
                  <a:gd name="T15" fmla="*/ 2147483647 h 228"/>
                  <a:gd name="T16" fmla="*/ 2147483647 w 138"/>
                  <a:gd name="T17" fmla="*/ 2147483647 h 228"/>
                  <a:gd name="T18" fmla="*/ 2147483647 w 138"/>
                  <a:gd name="T19" fmla="*/ 2147483647 h 228"/>
                  <a:gd name="T20" fmla="*/ 0 w 138"/>
                  <a:gd name="T21" fmla="*/ 2147483647 h 228"/>
                  <a:gd name="T22" fmla="*/ 0 w 138"/>
                  <a:gd name="T23" fmla="*/ 2147483647 h 228"/>
                  <a:gd name="T24" fmla="*/ 2147483647 w 138"/>
                  <a:gd name="T25" fmla="*/ 2147483647 h 228"/>
                  <a:gd name="T26" fmla="*/ 2147483647 w 138"/>
                  <a:gd name="T27" fmla="*/ 2147483647 h 228"/>
                  <a:gd name="T28" fmla="*/ 2147483647 w 138"/>
                  <a:gd name="T29" fmla="*/ 2147483647 h 228"/>
                  <a:gd name="T30" fmla="*/ 2147483647 w 138"/>
                  <a:gd name="T31" fmla="*/ 2147483647 h 228"/>
                  <a:gd name="T32" fmla="*/ 2147483647 w 138"/>
                  <a:gd name="T33" fmla="*/ 2147483647 h 228"/>
                  <a:gd name="T34" fmla="*/ 2147483647 w 138"/>
                  <a:gd name="T35" fmla="*/ 2147483647 h 228"/>
                  <a:gd name="T36" fmla="*/ 2147483647 w 138"/>
                  <a:gd name="T37" fmla="*/ 2147483647 h 228"/>
                  <a:gd name="T38" fmla="*/ 0 w 138"/>
                  <a:gd name="T39" fmla="*/ 2147483647 h 228"/>
                  <a:gd name="T40" fmla="*/ 2147483647 w 138"/>
                  <a:gd name="T41" fmla="*/ 0 h 228"/>
                  <a:gd name="T42" fmla="*/ 2147483647 w 138"/>
                  <a:gd name="T43" fmla="*/ 2147483647 h 228"/>
                  <a:gd name="T44" fmla="*/ 2147483647 w 138"/>
                  <a:gd name="T45" fmla="*/ 2147483647 h 228"/>
                  <a:gd name="T46" fmla="*/ 2147483647 w 138"/>
                  <a:gd name="T47" fmla="*/ 2147483647 h 228"/>
                  <a:gd name="T48" fmla="*/ 2147483647 w 138"/>
                  <a:gd name="T49" fmla="*/ 2147483647 h 228"/>
                  <a:gd name="T50" fmla="*/ 2147483647 w 138"/>
                  <a:gd name="T51" fmla="*/ 2147483647 h 228"/>
                  <a:gd name="T52" fmla="*/ 2147483647 w 138"/>
                  <a:gd name="T53" fmla="*/ 2147483647 h 228"/>
                  <a:gd name="T54" fmla="*/ 2147483647 w 138"/>
                  <a:gd name="T55" fmla="*/ 2147483647 h 228"/>
                  <a:gd name="T56" fmla="*/ 2147483647 w 138"/>
                  <a:gd name="T57" fmla="*/ 2147483647 h 228"/>
                  <a:gd name="T58" fmla="*/ 2147483647 w 138"/>
                  <a:gd name="T59" fmla="*/ 2147483647 h 228"/>
                  <a:gd name="T60" fmla="*/ 2147483647 w 138"/>
                  <a:gd name="T61" fmla="*/ 2147483647 h 228"/>
                  <a:gd name="T62" fmla="*/ 2147483647 w 138"/>
                  <a:gd name="T63" fmla="*/ 0 h 228"/>
                  <a:gd name="T64" fmla="*/ 2147483647 w 138"/>
                  <a:gd name="T65" fmla="*/ 2147483647 h 228"/>
                  <a:gd name="T66" fmla="*/ 2147483647 w 138"/>
                  <a:gd name="T67" fmla="*/ 2147483647 h 228"/>
                  <a:gd name="T68" fmla="*/ 2147483647 w 138"/>
                  <a:gd name="T69" fmla="*/ 2147483647 h 228"/>
                  <a:gd name="T70" fmla="*/ 2147483647 w 138"/>
                  <a:gd name="T71" fmla="*/ 2147483647 h 228"/>
                  <a:gd name="T72" fmla="*/ 2147483647 w 138"/>
                  <a:gd name="T73" fmla="*/ 2147483647 h 228"/>
                  <a:gd name="T74" fmla="*/ 2147483647 w 138"/>
                  <a:gd name="T75" fmla="*/ 2147483647 h 228"/>
                  <a:gd name="T76" fmla="*/ 2147483647 w 138"/>
                  <a:gd name="T77" fmla="*/ 2147483647 h 228"/>
                  <a:gd name="T78" fmla="*/ 2147483647 w 138"/>
                  <a:gd name="T79" fmla="*/ 2147483647 h 228"/>
                  <a:gd name="T80" fmla="*/ 2147483647 w 138"/>
                  <a:gd name="T81" fmla="*/ 2147483647 h 228"/>
                  <a:gd name="T82" fmla="*/ 2147483647 w 138"/>
                  <a:gd name="T83" fmla="*/ 2147483647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005A9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5" name="Freeform 17"/>
              <p:cNvSpPr>
                <a:spLocks noChangeArrowheads="1"/>
              </p:cNvSpPr>
              <p:nvPr/>
            </p:nvSpPr>
            <p:spPr bwMode="auto">
              <a:xfrm>
                <a:off x="63499" y="166689"/>
                <a:ext cx="165100" cy="279400"/>
              </a:xfrm>
              <a:custGeom>
                <a:avLst/>
                <a:gdLst>
                  <a:gd name="T0" fmla="*/ 0 w 94"/>
                  <a:gd name="T1" fmla="*/ 2147483647 h 160"/>
                  <a:gd name="T2" fmla="*/ 2147483647 w 94"/>
                  <a:gd name="T3" fmla="*/ 2147483647 h 160"/>
                  <a:gd name="T4" fmla="*/ 2147483647 w 94"/>
                  <a:gd name="T5" fmla="*/ 2147483647 h 160"/>
                  <a:gd name="T6" fmla="*/ 2147483647 w 94"/>
                  <a:gd name="T7" fmla="*/ 2147483647 h 160"/>
                  <a:gd name="T8" fmla="*/ 2147483647 w 94"/>
                  <a:gd name="T9" fmla="*/ 2147483647 h 160"/>
                  <a:gd name="T10" fmla="*/ 2147483647 w 94"/>
                  <a:gd name="T11" fmla="*/ 2147483647 h 160"/>
                  <a:gd name="T12" fmla="*/ 2147483647 w 94"/>
                  <a:gd name="T13" fmla="*/ 2147483647 h 160"/>
                  <a:gd name="T14" fmla="*/ 2147483647 w 94"/>
                  <a:gd name="T15" fmla="*/ 2147483647 h 160"/>
                  <a:gd name="T16" fmla="*/ 2147483647 w 94"/>
                  <a:gd name="T17" fmla="*/ 2147483647 h 160"/>
                  <a:gd name="T18" fmla="*/ 2147483647 w 94"/>
                  <a:gd name="T19" fmla="*/ 2147483647 h 160"/>
                  <a:gd name="T20" fmla="*/ 2147483647 w 94"/>
                  <a:gd name="T21" fmla="*/ 2147483647 h 160"/>
                  <a:gd name="T22" fmla="*/ 2147483647 w 94"/>
                  <a:gd name="T23" fmla="*/ 2147483647 h 160"/>
                  <a:gd name="T24" fmla="*/ 2147483647 w 94"/>
                  <a:gd name="T25" fmla="*/ 2147483647 h 160"/>
                  <a:gd name="T26" fmla="*/ 2147483647 w 94"/>
                  <a:gd name="T27" fmla="*/ 2147483647 h 160"/>
                  <a:gd name="T28" fmla="*/ 2147483647 w 94"/>
                  <a:gd name="T29" fmla="*/ 2147483647 h 160"/>
                  <a:gd name="T30" fmla="*/ 2147483647 w 94"/>
                  <a:gd name="T31" fmla="*/ 2147483647 h 160"/>
                  <a:gd name="T32" fmla="*/ 2147483647 w 94"/>
                  <a:gd name="T33" fmla="*/ 2147483647 h 160"/>
                  <a:gd name="T34" fmla="*/ 2147483647 w 94"/>
                  <a:gd name="T35" fmla="*/ 0 h 160"/>
                  <a:gd name="T36" fmla="*/ 2147483647 w 94"/>
                  <a:gd name="T37" fmla="*/ 0 h 160"/>
                  <a:gd name="T38" fmla="*/ 2147483647 w 94"/>
                  <a:gd name="T39" fmla="*/ 0 h 160"/>
                  <a:gd name="T40" fmla="*/ 2147483647 w 94"/>
                  <a:gd name="T41" fmla="*/ 0 h 160"/>
                  <a:gd name="T42" fmla="*/ 2147483647 w 94"/>
                  <a:gd name="T43" fmla="*/ 2147483647 h 160"/>
                  <a:gd name="T44" fmla="*/ 2147483647 w 94"/>
                  <a:gd name="T45" fmla="*/ 2147483647 h 160"/>
                  <a:gd name="T46" fmla="*/ 2147483647 w 94"/>
                  <a:gd name="T47" fmla="*/ 2147483647 h 160"/>
                  <a:gd name="T48" fmla="*/ 2147483647 w 94"/>
                  <a:gd name="T49" fmla="*/ 2147483647 h 160"/>
                  <a:gd name="T50" fmla="*/ 2147483647 w 94"/>
                  <a:gd name="T51" fmla="*/ 2147483647 h 160"/>
                  <a:gd name="T52" fmla="*/ 2147483647 w 94"/>
                  <a:gd name="T53" fmla="*/ 2147483647 h 160"/>
                  <a:gd name="T54" fmla="*/ 2147483647 w 94"/>
                  <a:gd name="T55" fmla="*/ 2147483647 h 160"/>
                  <a:gd name="T56" fmla="*/ 2147483647 w 94"/>
                  <a:gd name="T57" fmla="*/ 2147483647 h 160"/>
                  <a:gd name="T58" fmla="*/ 2147483647 w 94"/>
                  <a:gd name="T59" fmla="*/ 2147483647 h 160"/>
                  <a:gd name="T60" fmla="*/ 2147483647 w 94"/>
                  <a:gd name="T61" fmla="*/ 2147483647 h 160"/>
                  <a:gd name="T62" fmla="*/ 2147483647 w 94"/>
                  <a:gd name="T63" fmla="*/ 2147483647 h 160"/>
                  <a:gd name="T64" fmla="*/ 2147483647 w 94"/>
                  <a:gd name="T65" fmla="*/ 2147483647 h 160"/>
                  <a:gd name="T66" fmla="*/ 0 w 94"/>
                  <a:gd name="T67" fmla="*/ 2147483647 h 160"/>
                  <a:gd name="T68" fmla="*/ 0 w 94"/>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005A9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sp>
        <p:nvSpPr>
          <p:cNvPr id="88" name="文本框 13"/>
          <p:cNvSpPr>
            <a:spLocks noChangeArrowheads="1"/>
          </p:cNvSpPr>
          <p:nvPr/>
        </p:nvSpPr>
        <p:spPr bwMode="auto">
          <a:xfrm>
            <a:off x="4837510" y="3694510"/>
            <a:ext cx="2149078"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100">
                <a:solidFill>
                  <a:schemeClr val="tx1">
                    <a:lumMod val="65000"/>
                    <a:lumOff val="35000"/>
                  </a:schemeClr>
                </a:solidFill>
                <a:sym typeface="方正兰亭黑_GBK" pitchFamily="2" charset="-122"/>
              </a:rPr>
              <a:t>在此录入上述图表的描述说明，在此录入上述图表的描述说明，在此录入上述图表的描述说明。</a:t>
            </a:r>
            <a:endParaRPr lang="zh-CN" altLang="en-US" sz="1400">
              <a:solidFill>
                <a:schemeClr val="tx1">
                  <a:lumMod val="65000"/>
                  <a:lumOff val="35000"/>
                </a:schemeClr>
              </a:solidFill>
              <a:latin typeface="Arial" pitchFamily="34" charset="0"/>
              <a:ea typeface="宋体" pitchFamily="2" charset="-122"/>
            </a:endParaRPr>
          </a:p>
        </p:txBody>
      </p:sp>
      <p:sp>
        <p:nvSpPr>
          <p:cNvPr id="89" name="文本框 16"/>
          <p:cNvSpPr>
            <a:spLocks noChangeArrowheads="1"/>
          </p:cNvSpPr>
          <p:nvPr/>
        </p:nvSpPr>
        <p:spPr bwMode="auto">
          <a:xfrm>
            <a:off x="2169319" y="1097756"/>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800" dirty="0" smtClean="0">
                <a:solidFill>
                  <a:srgbClr val="005A9E"/>
                </a:solidFill>
                <a:latin typeface="方正正准黑简体" panose="02000000000000000000" pitchFamily="2" charset="-122"/>
                <a:ea typeface="方正正准黑简体" panose="02000000000000000000" pitchFamily="2" charset="-122"/>
              </a:rPr>
              <a:t>完成项目一</a:t>
            </a:r>
            <a:endParaRPr lang="zh-CN" altLang="en-US" sz="1800" dirty="0">
              <a:solidFill>
                <a:srgbClr val="005A9E"/>
              </a:solidFill>
              <a:latin typeface="方正正准黑简体" panose="02000000000000000000" pitchFamily="2" charset="-122"/>
              <a:ea typeface="方正正准黑简体" panose="02000000000000000000" pitchFamily="2" charset="-122"/>
            </a:endParaRPr>
          </a:p>
        </p:txBody>
      </p:sp>
      <p:sp>
        <p:nvSpPr>
          <p:cNvPr id="90" name="文本框 17"/>
          <p:cNvSpPr>
            <a:spLocks noChangeArrowheads="1"/>
          </p:cNvSpPr>
          <p:nvPr/>
        </p:nvSpPr>
        <p:spPr bwMode="auto">
          <a:xfrm>
            <a:off x="4837510" y="1454944"/>
            <a:ext cx="2149078" cy="87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100">
                <a:solidFill>
                  <a:schemeClr val="tx1">
                    <a:lumMod val="65000"/>
                    <a:lumOff val="35000"/>
                  </a:schemeClr>
                </a:solidFill>
                <a:sym typeface="方正兰亭黑_GBK" pitchFamily="2" charset="-122"/>
              </a:rPr>
              <a:t>在此录入上述图表的描述说明，在此录入上述图表的描述说明，在此录入上述图表的描述说明。</a:t>
            </a:r>
          </a:p>
          <a:p>
            <a:pPr eaLnBrk="1" hangingPunct="1">
              <a:lnSpc>
                <a:spcPct val="120000"/>
              </a:lnSpc>
              <a:spcBef>
                <a:spcPct val="0"/>
              </a:spcBef>
              <a:buFont typeface="Arial" pitchFamily="34" charset="0"/>
              <a:buNone/>
            </a:pPr>
            <a:endParaRPr lang="zh-CN" altLang="en-US" sz="1100">
              <a:solidFill>
                <a:schemeClr val="tx1">
                  <a:lumMod val="65000"/>
                  <a:lumOff val="35000"/>
                </a:schemeClr>
              </a:solidFill>
              <a:sym typeface="方正兰亭黑_GBK" pitchFamily="2" charset="-122"/>
            </a:endParaRPr>
          </a:p>
        </p:txBody>
      </p:sp>
      <p:grpSp>
        <p:nvGrpSpPr>
          <p:cNvPr id="91" name="组合 90"/>
          <p:cNvGrpSpPr/>
          <p:nvPr/>
        </p:nvGrpSpPr>
        <p:grpSpPr>
          <a:xfrm>
            <a:off x="7119116" y="2914646"/>
            <a:ext cx="980337" cy="980337"/>
            <a:chOff x="7119116" y="2914646"/>
            <a:chExt cx="980337" cy="980337"/>
          </a:xfrm>
        </p:grpSpPr>
        <p:grpSp>
          <p:nvGrpSpPr>
            <p:cNvPr id="92" name="组合 91"/>
            <p:cNvGrpSpPr/>
            <p:nvPr/>
          </p:nvGrpSpPr>
          <p:grpSpPr>
            <a:xfrm>
              <a:off x="7119116" y="2914646"/>
              <a:ext cx="980337" cy="980337"/>
              <a:chOff x="304800" y="673100"/>
              <a:chExt cx="4000500" cy="4000500"/>
            </a:xfrm>
            <a:effectLst>
              <a:outerShdw blurRad="444500" dist="254000" dir="8100000" algn="tr" rotWithShape="0">
                <a:prstClr val="black">
                  <a:alpha val="50000"/>
                </a:prstClr>
              </a:outerShdw>
            </a:effectLst>
          </p:grpSpPr>
          <p:sp>
            <p:nvSpPr>
              <p:cNvPr id="94" name="同心圆 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椭圆 9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Freeform 12"/>
            <p:cNvSpPr>
              <a:spLocks noEditPoints="1" noChangeArrowheads="1"/>
            </p:cNvSpPr>
            <p:nvPr/>
          </p:nvSpPr>
          <p:spPr bwMode="auto">
            <a:xfrm>
              <a:off x="7417283" y="3213744"/>
              <a:ext cx="339092" cy="479306"/>
            </a:xfrm>
            <a:custGeom>
              <a:avLst/>
              <a:gdLst>
                <a:gd name="T0" fmla="*/ 2147483647 w 408"/>
                <a:gd name="T1" fmla="*/ 2147483647 h 578"/>
                <a:gd name="T2" fmla="*/ 2147483647 w 408"/>
                <a:gd name="T3" fmla="*/ 2147483647 h 578"/>
                <a:gd name="T4" fmla="*/ 2147483647 w 408"/>
                <a:gd name="T5" fmla="*/ 2147483647 h 578"/>
                <a:gd name="T6" fmla="*/ 2147483647 w 408"/>
                <a:gd name="T7" fmla="*/ 2147483647 h 578"/>
                <a:gd name="T8" fmla="*/ 2147483647 w 408"/>
                <a:gd name="T9" fmla="*/ 2147483647 h 578"/>
                <a:gd name="T10" fmla="*/ 2147483647 w 408"/>
                <a:gd name="T11" fmla="*/ 2147483647 h 578"/>
                <a:gd name="T12" fmla="*/ 2147483647 w 408"/>
                <a:gd name="T13" fmla="*/ 2147483647 h 578"/>
                <a:gd name="T14" fmla="*/ 2147483647 w 408"/>
                <a:gd name="T15" fmla="*/ 2147483647 h 578"/>
                <a:gd name="T16" fmla="*/ 2147483647 w 408"/>
                <a:gd name="T17" fmla="*/ 2147483647 h 578"/>
                <a:gd name="T18" fmla="*/ 2147483647 w 408"/>
                <a:gd name="T19" fmla="*/ 2147483647 h 578"/>
                <a:gd name="T20" fmla="*/ 2147483647 w 408"/>
                <a:gd name="T21" fmla="*/ 2147483647 h 578"/>
                <a:gd name="T22" fmla="*/ 2147483647 w 408"/>
                <a:gd name="T23" fmla="*/ 2147483647 h 578"/>
                <a:gd name="T24" fmla="*/ 2147483647 w 408"/>
                <a:gd name="T25" fmla="*/ 2147483647 h 578"/>
                <a:gd name="T26" fmla="*/ 2147483647 w 408"/>
                <a:gd name="T27" fmla="*/ 2147483647 h 578"/>
                <a:gd name="T28" fmla="*/ 2147483647 w 408"/>
                <a:gd name="T29" fmla="*/ 2147483647 h 578"/>
                <a:gd name="T30" fmla="*/ 2147483647 w 408"/>
                <a:gd name="T31" fmla="*/ 2147483647 h 578"/>
                <a:gd name="T32" fmla="*/ 2147483647 w 408"/>
                <a:gd name="T33" fmla="*/ 2147483647 h 578"/>
                <a:gd name="T34" fmla="*/ 0 w 408"/>
                <a:gd name="T35" fmla="*/ 2147483647 h 578"/>
                <a:gd name="T36" fmla="*/ 2147483647 w 408"/>
                <a:gd name="T37" fmla="*/ 2147483647 h 578"/>
                <a:gd name="T38" fmla="*/ 2147483647 w 408"/>
                <a:gd name="T39" fmla="*/ 2147483647 h 578"/>
                <a:gd name="T40" fmla="*/ 2147483647 w 408"/>
                <a:gd name="T41" fmla="*/ 2147483647 h 578"/>
                <a:gd name="T42" fmla="*/ 2147483647 w 408"/>
                <a:gd name="T43" fmla="*/ 2147483647 h 578"/>
                <a:gd name="T44" fmla="*/ 2147483647 w 408"/>
                <a:gd name="T45" fmla="*/ 0 h 578"/>
                <a:gd name="T46" fmla="*/ 2147483647 w 408"/>
                <a:gd name="T47" fmla="*/ 2147483647 h 578"/>
                <a:gd name="T48" fmla="*/ 2147483647 w 408"/>
                <a:gd name="T49" fmla="*/ 2147483647 h 578"/>
                <a:gd name="T50" fmla="*/ 2147483647 w 408"/>
                <a:gd name="T51" fmla="*/ 2147483647 h 578"/>
                <a:gd name="T52" fmla="*/ 2147483647 w 408"/>
                <a:gd name="T53" fmla="*/ 2147483647 h 578"/>
                <a:gd name="T54" fmla="*/ 2147483647 w 408"/>
                <a:gd name="T55" fmla="*/ 2147483647 h 578"/>
                <a:gd name="T56" fmla="*/ 2147483647 w 408"/>
                <a:gd name="T57" fmla="*/ 2147483647 h 578"/>
                <a:gd name="T58" fmla="*/ 2147483647 w 408"/>
                <a:gd name="T59" fmla="*/ 2147483647 h 578"/>
                <a:gd name="T60" fmla="*/ 2147483647 w 408"/>
                <a:gd name="T61" fmla="*/ 2147483647 h 578"/>
                <a:gd name="T62" fmla="*/ 2147483647 w 408"/>
                <a:gd name="T63" fmla="*/ 2147483647 h 578"/>
                <a:gd name="T64" fmla="*/ 2147483647 w 408"/>
                <a:gd name="T65" fmla="*/ 2147483647 h 578"/>
                <a:gd name="T66" fmla="*/ 2147483647 w 408"/>
                <a:gd name="T67" fmla="*/ 2147483647 h 578"/>
                <a:gd name="T68" fmla="*/ 2147483647 w 408"/>
                <a:gd name="T69" fmla="*/ 2147483647 h 578"/>
                <a:gd name="T70" fmla="*/ 2147483647 w 408"/>
                <a:gd name="T71" fmla="*/ 2147483647 h 578"/>
                <a:gd name="T72" fmla="*/ 2147483647 w 408"/>
                <a:gd name="T73" fmla="*/ 2147483647 h 578"/>
                <a:gd name="T74" fmla="*/ 2147483647 w 408"/>
                <a:gd name="T75" fmla="*/ 2147483647 h 578"/>
                <a:gd name="T76" fmla="*/ 2147483647 w 408"/>
                <a:gd name="T77" fmla="*/ 2147483647 h 578"/>
                <a:gd name="T78" fmla="*/ 2147483647 w 408"/>
                <a:gd name="T79" fmla="*/ 2147483647 h 578"/>
                <a:gd name="T80" fmla="*/ 2147483647 w 408"/>
                <a:gd name="T81" fmla="*/ 2147483647 h 578"/>
                <a:gd name="T82" fmla="*/ 2147483647 w 408"/>
                <a:gd name="T83" fmla="*/ 2147483647 h 578"/>
                <a:gd name="T84" fmla="*/ 2147483647 w 408"/>
                <a:gd name="T85" fmla="*/ 2147483647 h 578"/>
                <a:gd name="T86" fmla="*/ 2147483647 w 408"/>
                <a:gd name="T87" fmla="*/ 2147483647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rgbClr val="005A9E"/>
            </a:solidFill>
            <a:ln>
              <a:noFill/>
            </a:ln>
            <a:extLst/>
          </p:spPr>
          <p:txBody>
            <a:bodyPr/>
            <a:lstStyle/>
            <a:p>
              <a:endParaRPr lang="zh-CN" altLang="en-US"/>
            </a:p>
          </p:txBody>
        </p:sp>
      </p:grpSp>
      <p:grpSp>
        <p:nvGrpSpPr>
          <p:cNvPr id="96" name="组合 95"/>
          <p:cNvGrpSpPr/>
          <p:nvPr/>
        </p:nvGrpSpPr>
        <p:grpSpPr>
          <a:xfrm>
            <a:off x="1094333" y="1771508"/>
            <a:ext cx="980337" cy="980337"/>
            <a:chOff x="1094333" y="1771508"/>
            <a:chExt cx="980337" cy="980337"/>
          </a:xfrm>
        </p:grpSpPr>
        <p:grpSp>
          <p:nvGrpSpPr>
            <p:cNvPr id="97" name="组合 96"/>
            <p:cNvGrpSpPr/>
            <p:nvPr/>
          </p:nvGrpSpPr>
          <p:grpSpPr>
            <a:xfrm>
              <a:off x="1094333" y="1771508"/>
              <a:ext cx="980337" cy="980337"/>
              <a:chOff x="304800" y="673100"/>
              <a:chExt cx="4000500" cy="4000500"/>
            </a:xfrm>
            <a:effectLst>
              <a:outerShdw blurRad="444500" dist="254000" dir="8100000" algn="tr" rotWithShape="0">
                <a:prstClr val="black">
                  <a:alpha val="50000"/>
                </a:prstClr>
              </a:outerShdw>
            </a:effectLst>
          </p:grpSpPr>
          <p:sp>
            <p:nvSpPr>
              <p:cNvPr id="101" name="同心圆 10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24"/>
            <p:cNvGrpSpPr>
              <a:grpSpLocks/>
            </p:cNvGrpSpPr>
            <p:nvPr/>
          </p:nvGrpSpPr>
          <p:grpSpPr bwMode="auto">
            <a:xfrm>
              <a:off x="1276025" y="2059328"/>
              <a:ext cx="574161" cy="525498"/>
              <a:chOff x="0" y="0"/>
              <a:chExt cx="550987" cy="504288"/>
            </a:xfrm>
            <a:solidFill>
              <a:srgbClr val="C00000"/>
            </a:solidFill>
          </p:grpSpPr>
          <p:sp>
            <p:nvSpPr>
              <p:cNvPr id="99" name="Freeform 26"/>
              <p:cNvSpPr>
                <a:spLocks noEditPoints="1" noChangeArrowheads="1"/>
              </p:cNvSpPr>
              <p:nvPr/>
            </p:nvSpPr>
            <p:spPr bwMode="auto">
              <a:xfrm>
                <a:off x="0" y="0"/>
                <a:ext cx="357759" cy="359114"/>
              </a:xfrm>
              <a:custGeom>
                <a:avLst/>
                <a:gdLst>
                  <a:gd name="T0" fmla="*/ 2147483647 w 52"/>
                  <a:gd name="T1" fmla="*/ 1287720650 h 52"/>
                  <a:gd name="T2" fmla="*/ 2147483647 w 52"/>
                  <a:gd name="T3" fmla="*/ 1096948243 h 52"/>
                  <a:gd name="T4" fmla="*/ 2147483647 w 52"/>
                  <a:gd name="T5" fmla="*/ 953868938 h 52"/>
                  <a:gd name="T6" fmla="*/ 2147483647 w 52"/>
                  <a:gd name="T7" fmla="*/ 620017227 h 52"/>
                  <a:gd name="T8" fmla="*/ 2147483647 w 52"/>
                  <a:gd name="T9" fmla="*/ 572317219 h 52"/>
                  <a:gd name="T10" fmla="*/ 1893363828 w 52"/>
                  <a:gd name="T11" fmla="*/ 620017227 h 52"/>
                  <a:gd name="T12" fmla="*/ 2035366631 w 52"/>
                  <a:gd name="T13" fmla="*/ 333851711 h 52"/>
                  <a:gd name="T14" fmla="*/ 1751361025 w 52"/>
                  <a:gd name="T15" fmla="*/ 95386203 h 52"/>
                  <a:gd name="T16" fmla="*/ 1514689686 w 52"/>
                  <a:gd name="T17" fmla="*/ 333851711 h 52"/>
                  <a:gd name="T18" fmla="*/ 1372686883 w 52"/>
                  <a:gd name="T19" fmla="*/ 47693102 h 52"/>
                  <a:gd name="T20" fmla="*/ 1278018348 w 52"/>
                  <a:gd name="T21" fmla="*/ 0 h 52"/>
                  <a:gd name="T22" fmla="*/ 899351086 w 52"/>
                  <a:gd name="T23" fmla="*/ 95386203 h 52"/>
                  <a:gd name="T24" fmla="*/ 852016818 w 52"/>
                  <a:gd name="T25" fmla="*/ 429237915 h 52"/>
                  <a:gd name="T26" fmla="*/ 568011212 w 52"/>
                  <a:gd name="T27" fmla="*/ 190772406 h 52"/>
                  <a:gd name="T28" fmla="*/ 284005606 w 52"/>
                  <a:gd name="T29" fmla="*/ 476931016 h 52"/>
                  <a:gd name="T30" fmla="*/ 473342677 w 52"/>
                  <a:gd name="T31" fmla="*/ 715403430 h 52"/>
                  <a:gd name="T32" fmla="*/ 142002803 w 52"/>
                  <a:gd name="T33" fmla="*/ 763096532 h 52"/>
                  <a:gd name="T34" fmla="*/ 94668535 w 52"/>
                  <a:gd name="T35" fmla="*/ 810789634 h 52"/>
                  <a:gd name="T36" fmla="*/ 0 w 52"/>
                  <a:gd name="T37" fmla="*/ 1192334446 h 52"/>
                  <a:gd name="T38" fmla="*/ 331339874 w 52"/>
                  <a:gd name="T39" fmla="*/ 1287720650 h 52"/>
                  <a:gd name="T40" fmla="*/ 94668535 w 52"/>
                  <a:gd name="T41" fmla="*/ 1478493056 h 52"/>
                  <a:gd name="T42" fmla="*/ 189337071 w 52"/>
                  <a:gd name="T43" fmla="*/ 1860044775 h 52"/>
                  <a:gd name="T44" fmla="*/ 284005606 w 52"/>
                  <a:gd name="T45" fmla="*/ 1907737877 h 52"/>
                  <a:gd name="T46" fmla="*/ 568011212 w 52"/>
                  <a:gd name="T47" fmla="*/ 1907737877 h 52"/>
                  <a:gd name="T48" fmla="*/ 473342677 w 52"/>
                  <a:gd name="T49" fmla="*/ 2147483647 h 52"/>
                  <a:gd name="T50" fmla="*/ 804682551 w 52"/>
                  <a:gd name="T51" fmla="*/ 2147483647 h 52"/>
                  <a:gd name="T52" fmla="*/ 994019622 w 52"/>
                  <a:gd name="T53" fmla="*/ 2146203385 h 52"/>
                  <a:gd name="T54" fmla="*/ 1088688157 w 52"/>
                  <a:gd name="T55" fmla="*/ 2147483647 h 52"/>
                  <a:gd name="T56" fmla="*/ 1136022425 w 52"/>
                  <a:gd name="T57" fmla="*/ 2147483647 h 52"/>
                  <a:gd name="T58" fmla="*/ 1514689686 w 52"/>
                  <a:gd name="T59" fmla="*/ 2147483647 h 52"/>
                  <a:gd name="T60" fmla="*/ 1562023954 w 52"/>
                  <a:gd name="T61" fmla="*/ 2147483647 h 52"/>
                  <a:gd name="T62" fmla="*/ 1656692489 w 52"/>
                  <a:gd name="T63" fmla="*/ 2098510283 h 52"/>
                  <a:gd name="T64" fmla="*/ 1893363828 w 52"/>
                  <a:gd name="T65" fmla="*/ 2147483647 h 52"/>
                  <a:gd name="T66" fmla="*/ 2147483647 w 52"/>
                  <a:gd name="T67" fmla="*/ 2050817182 h 52"/>
                  <a:gd name="T68" fmla="*/ 2147483647 w 52"/>
                  <a:gd name="T69" fmla="*/ 1955430978 h 52"/>
                  <a:gd name="T70" fmla="*/ 2035366631 w 52"/>
                  <a:gd name="T71" fmla="*/ 1669265463 h 52"/>
                  <a:gd name="T72" fmla="*/ 2147483647 w 52"/>
                  <a:gd name="T73" fmla="*/ 1716958564 h 52"/>
                  <a:gd name="T74" fmla="*/ 2147483647 w 52"/>
                  <a:gd name="T75" fmla="*/ 1383106853 h 52"/>
                  <a:gd name="T76" fmla="*/ 1562023954 w 52"/>
                  <a:gd name="T77" fmla="*/ 1335413751 h 52"/>
                  <a:gd name="T78" fmla="*/ 899351086 w 52"/>
                  <a:gd name="T79" fmla="*/ 1192334446 h 52"/>
                  <a:gd name="T80" fmla="*/ 1562023954 w 52"/>
                  <a:gd name="T81" fmla="*/ 1335413751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05A9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00" name="Freeform 27"/>
              <p:cNvSpPr>
                <a:spLocks noEditPoints="1" noChangeArrowheads="1"/>
              </p:cNvSpPr>
              <p:nvPr/>
            </p:nvSpPr>
            <p:spPr bwMode="auto">
              <a:xfrm>
                <a:off x="296538" y="248324"/>
                <a:ext cx="254449" cy="255964"/>
              </a:xfrm>
              <a:custGeom>
                <a:avLst/>
                <a:gdLst>
                  <a:gd name="T0" fmla="*/ 1560673257 w 37"/>
                  <a:gd name="T1" fmla="*/ 1387878316 h 37"/>
                  <a:gd name="T2" fmla="*/ 1466086999 w 37"/>
                  <a:gd name="T3" fmla="*/ 1148593483 h 37"/>
                  <a:gd name="T4" fmla="*/ 1702552644 w 37"/>
                  <a:gd name="T5" fmla="*/ 1196451833 h 37"/>
                  <a:gd name="T6" fmla="*/ 1749845773 w 37"/>
                  <a:gd name="T7" fmla="*/ 957160083 h 37"/>
                  <a:gd name="T8" fmla="*/ 1702552644 w 37"/>
                  <a:gd name="T9" fmla="*/ 861443383 h 37"/>
                  <a:gd name="T10" fmla="*/ 1513380128 w 37"/>
                  <a:gd name="T11" fmla="*/ 765726683 h 37"/>
                  <a:gd name="T12" fmla="*/ 1749845773 w 37"/>
                  <a:gd name="T13" fmla="*/ 670009983 h 37"/>
                  <a:gd name="T14" fmla="*/ 1655259515 w 37"/>
                  <a:gd name="T15" fmla="*/ 430725150 h 37"/>
                  <a:gd name="T16" fmla="*/ 1418793870 w 37"/>
                  <a:gd name="T17" fmla="*/ 478576583 h 37"/>
                  <a:gd name="T18" fmla="*/ 1466086999 w 37"/>
                  <a:gd name="T19" fmla="*/ 239291750 h 37"/>
                  <a:gd name="T20" fmla="*/ 1418793870 w 37"/>
                  <a:gd name="T21" fmla="*/ 191433400 h 37"/>
                  <a:gd name="T22" fmla="*/ 1135035096 w 37"/>
                  <a:gd name="T23" fmla="*/ 95716700 h 37"/>
                  <a:gd name="T24" fmla="*/ 993155709 w 37"/>
                  <a:gd name="T25" fmla="*/ 239291750 h 37"/>
                  <a:gd name="T26" fmla="*/ 898569451 w 37"/>
                  <a:gd name="T27" fmla="*/ 0 h 37"/>
                  <a:gd name="T28" fmla="*/ 662103806 w 37"/>
                  <a:gd name="T29" fmla="*/ 47858350 h 37"/>
                  <a:gd name="T30" fmla="*/ 662103806 w 37"/>
                  <a:gd name="T31" fmla="*/ 239291750 h 37"/>
                  <a:gd name="T32" fmla="*/ 472931290 w 37"/>
                  <a:gd name="T33" fmla="*/ 143575050 h 37"/>
                  <a:gd name="T34" fmla="*/ 378345032 w 37"/>
                  <a:gd name="T35" fmla="*/ 143575050 h 37"/>
                  <a:gd name="T36" fmla="*/ 189172516 w 37"/>
                  <a:gd name="T37" fmla="*/ 335008450 h 37"/>
                  <a:gd name="T38" fmla="*/ 331051903 w 37"/>
                  <a:gd name="T39" fmla="*/ 526434933 h 37"/>
                  <a:gd name="T40" fmla="*/ 141879387 w 37"/>
                  <a:gd name="T41" fmla="*/ 526434933 h 37"/>
                  <a:gd name="T42" fmla="*/ 0 w 37"/>
                  <a:gd name="T43" fmla="*/ 813585033 h 37"/>
                  <a:gd name="T44" fmla="*/ 47293129 w 37"/>
                  <a:gd name="T45" fmla="*/ 861443383 h 37"/>
                  <a:gd name="T46" fmla="*/ 236465645 w 37"/>
                  <a:gd name="T47" fmla="*/ 957160083 h 37"/>
                  <a:gd name="T48" fmla="*/ 47293129 w 37"/>
                  <a:gd name="T49" fmla="*/ 1100735133 h 37"/>
                  <a:gd name="T50" fmla="*/ 189172516 w 37"/>
                  <a:gd name="T51" fmla="*/ 1340019966 h 37"/>
                  <a:gd name="T52" fmla="*/ 378345032 w 37"/>
                  <a:gd name="T53" fmla="*/ 1292168534 h 37"/>
                  <a:gd name="T54" fmla="*/ 331051903 w 37"/>
                  <a:gd name="T55" fmla="*/ 1483595016 h 37"/>
                  <a:gd name="T56" fmla="*/ 331051903 w 37"/>
                  <a:gd name="T57" fmla="*/ 1579311716 h 37"/>
                  <a:gd name="T58" fmla="*/ 567517548 w 37"/>
                  <a:gd name="T59" fmla="*/ 1675028416 h 37"/>
                  <a:gd name="T60" fmla="*/ 614810677 w 37"/>
                  <a:gd name="T61" fmla="*/ 1675028416 h 37"/>
                  <a:gd name="T62" fmla="*/ 803983193 w 37"/>
                  <a:gd name="T63" fmla="*/ 1531453366 h 37"/>
                  <a:gd name="T64" fmla="*/ 803983193 w 37"/>
                  <a:gd name="T65" fmla="*/ 1770745116 h 37"/>
                  <a:gd name="T66" fmla="*/ 1087741967 w 37"/>
                  <a:gd name="T67" fmla="*/ 1722886766 h 37"/>
                  <a:gd name="T68" fmla="*/ 1135035096 w 37"/>
                  <a:gd name="T69" fmla="*/ 1675028416 h 37"/>
                  <a:gd name="T70" fmla="*/ 1182328225 w 37"/>
                  <a:gd name="T71" fmla="*/ 1483595016 h 37"/>
                  <a:gd name="T72" fmla="*/ 1324207612 w 37"/>
                  <a:gd name="T73" fmla="*/ 1627170066 h 37"/>
                  <a:gd name="T74" fmla="*/ 1560673257 w 37"/>
                  <a:gd name="T75" fmla="*/ 1435736666 h 37"/>
                  <a:gd name="T76" fmla="*/ 1040448838 w 37"/>
                  <a:gd name="T77" fmla="*/ 1052876783 h 37"/>
                  <a:gd name="T78" fmla="*/ 709396935 w 37"/>
                  <a:gd name="T79" fmla="*/ 717868333 h 37"/>
                  <a:gd name="T80" fmla="*/ 1040448838 w 37"/>
                  <a:gd name="T81" fmla="*/ 1052876783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05A9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103" name="组合 102"/>
          <p:cNvGrpSpPr/>
          <p:nvPr/>
        </p:nvGrpSpPr>
        <p:grpSpPr>
          <a:xfrm>
            <a:off x="7097719" y="1832372"/>
            <a:ext cx="980337" cy="980337"/>
            <a:chOff x="7097719" y="1832372"/>
            <a:chExt cx="980337" cy="980337"/>
          </a:xfrm>
        </p:grpSpPr>
        <p:grpSp>
          <p:nvGrpSpPr>
            <p:cNvPr id="104" name="组合 103"/>
            <p:cNvGrpSpPr/>
            <p:nvPr/>
          </p:nvGrpSpPr>
          <p:grpSpPr>
            <a:xfrm>
              <a:off x="7097719" y="1832372"/>
              <a:ext cx="980337" cy="980337"/>
              <a:chOff x="304800" y="673100"/>
              <a:chExt cx="4000500" cy="4000500"/>
            </a:xfrm>
            <a:effectLst>
              <a:outerShdw blurRad="444500" dist="2540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椭圆 10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Freeform 41"/>
            <p:cNvSpPr>
              <a:spLocks noEditPoints="1" noChangeArrowheads="1"/>
            </p:cNvSpPr>
            <p:nvPr/>
          </p:nvSpPr>
          <p:spPr bwMode="auto">
            <a:xfrm>
              <a:off x="7334035" y="2103125"/>
              <a:ext cx="476079" cy="381999"/>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05A9E"/>
            </a:solidFill>
            <a:ln>
              <a:noFill/>
            </a:ln>
            <a:extLst/>
          </p:spPr>
          <p:txBody>
            <a:bodyPr/>
            <a:lstStyle/>
            <a:p>
              <a:endParaRPr lang="zh-CN" altLang="en-US"/>
            </a:p>
          </p:txBody>
        </p:sp>
      </p:grpSp>
      <p:sp>
        <p:nvSpPr>
          <p:cNvPr id="108" name="矩形 47"/>
          <p:cNvSpPr>
            <a:spLocks noChangeArrowheads="1"/>
          </p:cNvSpPr>
          <p:nvPr/>
        </p:nvSpPr>
        <p:spPr bwMode="auto">
          <a:xfrm>
            <a:off x="2600325" y="2565797"/>
            <a:ext cx="3943350" cy="86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1430" tIns="25715" rIns="51430" bIns="2571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a:solidFill>
                  <a:srgbClr val="595959"/>
                </a:solidFill>
                <a:sym typeface="方正兰亭黑_GBK"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a:latin typeface="Arial" pitchFamily="34" charset="0"/>
              <a:ea typeface="宋体" pitchFamily="2" charset="-122"/>
            </a:endParaRPr>
          </a:p>
        </p:txBody>
      </p:sp>
      <p:sp>
        <p:nvSpPr>
          <p:cNvPr id="109" name="文本框 44"/>
          <p:cNvSpPr>
            <a:spLocks noChangeArrowheads="1"/>
          </p:cNvSpPr>
          <p:nvPr/>
        </p:nvSpPr>
        <p:spPr bwMode="auto">
          <a:xfrm>
            <a:off x="2159794" y="1457326"/>
            <a:ext cx="2157413"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110" name="矩形 47"/>
          <p:cNvSpPr>
            <a:spLocks noChangeArrowheads="1"/>
          </p:cNvSpPr>
          <p:nvPr/>
        </p:nvSpPr>
        <p:spPr bwMode="auto">
          <a:xfrm>
            <a:off x="2595563" y="2569369"/>
            <a:ext cx="3943350" cy="86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1430" tIns="25715" rIns="51430" bIns="2571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111" name="文本框 16"/>
          <p:cNvSpPr>
            <a:spLocks noChangeArrowheads="1"/>
          </p:cNvSpPr>
          <p:nvPr/>
        </p:nvSpPr>
        <p:spPr bwMode="auto">
          <a:xfrm>
            <a:off x="5549086" y="1097756"/>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800" dirty="0" smtClean="0">
                <a:solidFill>
                  <a:srgbClr val="005A9E"/>
                </a:solidFill>
                <a:latin typeface="方正正准黑简体" panose="02000000000000000000" pitchFamily="2" charset="-122"/>
                <a:ea typeface="方正正准黑简体" panose="02000000000000000000" pitchFamily="2" charset="-122"/>
              </a:rPr>
              <a:t>完成项目二</a:t>
            </a:r>
            <a:endParaRPr lang="zh-CN" altLang="en-US" sz="1800" dirty="0">
              <a:solidFill>
                <a:srgbClr val="005A9E"/>
              </a:solidFill>
              <a:latin typeface="方正正准黑简体" panose="02000000000000000000" pitchFamily="2" charset="-122"/>
              <a:ea typeface="方正正准黑简体" panose="02000000000000000000" pitchFamily="2" charset="-122"/>
            </a:endParaRPr>
          </a:p>
        </p:txBody>
      </p:sp>
      <p:sp>
        <p:nvSpPr>
          <p:cNvPr id="112" name="文本框 16"/>
          <p:cNvSpPr>
            <a:spLocks noChangeArrowheads="1"/>
          </p:cNvSpPr>
          <p:nvPr/>
        </p:nvSpPr>
        <p:spPr bwMode="auto">
          <a:xfrm>
            <a:off x="5549086" y="4408409"/>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800" dirty="0" smtClean="0">
                <a:solidFill>
                  <a:srgbClr val="005A9E"/>
                </a:solidFill>
                <a:latin typeface="方正正准黑简体" panose="02000000000000000000" pitchFamily="2" charset="-122"/>
                <a:ea typeface="方正正准黑简体" panose="02000000000000000000" pitchFamily="2" charset="-122"/>
              </a:rPr>
              <a:t>完成项目四</a:t>
            </a:r>
            <a:endParaRPr lang="zh-CN" altLang="en-US" sz="1800" dirty="0">
              <a:solidFill>
                <a:srgbClr val="005A9E"/>
              </a:solidFill>
              <a:latin typeface="方正正准黑简体" panose="02000000000000000000" pitchFamily="2" charset="-122"/>
              <a:ea typeface="方正正准黑简体" panose="02000000000000000000" pitchFamily="2" charset="-122"/>
            </a:endParaRPr>
          </a:p>
        </p:txBody>
      </p:sp>
      <p:sp>
        <p:nvSpPr>
          <p:cNvPr id="113" name="文本框 16"/>
          <p:cNvSpPr>
            <a:spLocks noChangeArrowheads="1"/>
          </p:cNvSpPr>
          <p:nvPr/>
        </p:nvSpPr>
        <p:spPr bwMode="auto">
          <a:xfrm>
            <a:off x="2234386" y="4408409"/>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800" dirty="0" smtClean="0">
                <a:solidFill>
                  <a:srgbClr val="005A9E"/>
                </a:solidFill>
                <a:latin typeface="方正正准黑简体" panose="02000000000000000000" pitchFamily="2" charset="-122"/>
                <a:ea typeface="方正正准黑简体" panose="02000000000000000000" pitchFamily="2" charset="-122"/>
              </a:rPr>
              <a:t>完成项目</a:t>
            </a:r>
            <a:r>
              <a:rPr lang="zh-CN" altLang="en-US" sz="1800" dirty="0">
                <a:solidFill>
                  <a:srgbClr val="005A9E"/>
                </a:solidFill>
                <a:latin typeface="方正正准黑简体" panose="02000000000000000000" pitchFamily="2" charset="-122"/>
                <a:ea typeface="方正正准黑简体" panose="02000000000000000000" pitchFamily="2" charset="-122"/>
              </a:rPr>
              <a:t>三</a:t>
            </a:r>
          </a:p>
        </p:txBody>
      </p:sp>
    </p:spTree>
    <p:custDataLst>
      <p:tags r:id="rId1"/>
    </p:custDataLst>
    <p:extLst>
      <p:ext uri="{BB962C8B-B14F-4D97-AF65-F5344CB8AC3E}">
        <p14:creationId xmlns:p14="http://schemas.microsoft.com/office/powerpoint/2010/main" val="67441431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0-#ppt_w/2"/>
                                          </p:val>
                                        </p:tav>
                                        <p:tav tm="100000">
                                          <p:val>
                                            <p:strVal val="#ppt_x"/>
                                          </p:val>
                                        </p:tav>
                                      </p:tavLst>
                                    </p:anim>
                                    <p:anim calcmode="lin" valueType="num">
                                      <p:cBhvr additive="base">
                                        <p:cTn id="8"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0-#ppt_w/2"/>
                                          </p:val>
                                        </p:tav>
                                        <p:tav tm="100000">
                                          <p:val>
                                            <p:strVal val="#ppt_x"/>
                                          </p:val>
                                        </p:tav>
                                      </p:tavLst>
                                    </p:anim>
                                    <p:anim calcmode="lin" valueType="num">
                                      <p:cBhvr additive="base">
                                        <p:cTn id="14" dur="500" fill="hold"/>
                                        <p:tgtEl>
                                          <p:spTgt spid="7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500" fill="hold"/>
                                        <p:tgtEl>
                                          <p:spTgt spid="75"/>
                                        </p:tgtEl>
                                        <p:attrNameLst>
                                          <p:attrName>ppt_x</p:attrName>
                                        </p:attrNameLst>
                                      </p:cBhvr>
                                      <p:tavLst>
                                        <p:tav tm="0">
                                          <p:val>
                                            <p:strVal val="0-#ppt_w/2"/>
                                          </p:val>
                                        </p:tav>
                                        <p:tav tm="100000">
                                          <p:val>
                                            <p:strVal val="#ppt_x"/>
                                          </p:val>
                                        </p:tav>
                                      </p:tavLst>
                                    </p:anim>
                                    <p:anim calcmode="lin" valueType="num">
                                      <p:cBhvr additive="base">
                                        <p:cTn id="18"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73"/>
                                        </p:tgtEl>
                                        <p:attrNameLst>
                                          <p:attrName>style.visibility</p:attrName>
                                        </p:attrNameLst>
                                      </p:cBhvr>
                                      <p:to>
                                        <p:strVal val="visible"/>
                                      </p:to>
                                    </p:set>
                                    <p:anim calcmode="lin" valueType="num">
                                      <p:cBhvr>
                                        <p:cTn id="23" dur="50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3"/>
                                        </p:tgtEl>
                                        <p:attrNameLst>
                                          <p:attrName>ppt_y</p:attrName>
                                        </p:attrNameLst>
                                      </p:cBhvr>
                                      <p:tavLst>
                                        <p:tav tm="0">
                                          <p:val>
                                            <p:strVal val="#ppt_y"/>
                                          </p:val>
                                        </p:tav>
                                        <p:tav tm="100000">
                                          <p:val>
                                            <p:strVal val="#ppt_y"/>
                                          </p:val>
                                        </p:tav>
                                      </p:tavLst>
                                    </p:anim>
                                    <p:anim calcmode="lin" valueType="num">
                                      <p:cBhvr>
                                        <p:cTn id="25" dur="50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3"/>
                                        </p:tgtEl>
                                      </p:cBhvr>
                                    </p:animEffec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20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30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800" fill="hold"/>
                                        <p:tgtEl>
                                          <p:spTgt spid="80"/>
                                        </p:tgtEl>
                                        <p:attrNameLst>
                                          <p:attrName>ppt_x</p:attrName>
                                        </p:attrNameLst>
                                      </p:cBhvr>
                                      <p:tavLst>
                                        <p:tav tm="0">
                                          <p:val>
                                            <p:strVal val="0-#ppt_w/2"/>
                                          </p:val>
                                        </p:tav>
                                        <p:tav tm="100000">
                                          <p:val>
                                            <p:strVal val="#ppt_x"/>
                                          </p:val>
                                        </p:tav>
                                      </p:tavLst>
                                    </p:anim>
                                    <p:anim calcmode="lin" valueType="num">
                                      <p:cBhvr additive="base">
                                        <p:cTn id="37" dur="800" fill="hold"/>
                                        <p:tgtEl>
                                          <p:spTgt spid="80"/>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96"/>
                                        </p:tgtEl>
                                        <p:attrNameLst>
                                          <p:attrName>style.visibility</p:attrName>
                                        </p:attrNameLst>
                                      </p:cBhvr>
                                      <p:to>
                                        <p:strVal val="visible"/>
                                      </p:to>
                                    </p:set>
                                    <p:anim calcmode="lin" valueType="num">
                                      <p:cBhvr additive="base">
                                        <p:cTn id="40" dur="800" fill="hold"/>
                                        <p:tgtEl>
                                          <p:spTgt spid="96"/>
                                        </p:tgtEl>
                                        <p:attrNameLst>
                                          <p:attrName>ppt_x</p:attrName>
                                        </p:attrNameLst>
                                      </p:cBhvr>
                                      <p:tavLst>
                                        <p:tav tm="0">
                                          <p:val>
                                            <p:strVal val="0-#ppt_w/2"/>
                                          </p:val>
                                        </p:tav>
                                        <p:tav tm="100000">
                                          <p:val>
                                            <p:strVal val="#ppt_x"/>
                                          </p:val>
                                        </p:tav>
                                      </p:tavLst>
                                    </p:anim>
                                    <p:anim calcmode="lin" valueType="num">
                                      <p:cBhvr additive="base">
                                        <p:cTn id="41" dur="800" fill="hold"/>
                                        <p:tgtEl>
                                          <p:spTgt spid="96"/>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300"/>
                                  </p:stCondLst>
                                  <p:childTnLst>
                                    <p:set>
                                      <p:cBhvr>
                                        <p:cTn id="43" dur="1" fill="hold">
                                          <p:stCondLst>
                                            <p:cond delay="0"/>
                                          </p:stCondLst>
                                        </p:cTn>
                                        <p:tgtEl>
                                          <p:spTgt spid="91"/>
                                        </p:tgtEl>
                                        <p:attrNameLst>
                                          <p:attrName>style.visibility</p:attrName>
                                        </p:attrNameLst>
                                      </p:cBhvr>
                                      <p:to>
                                        <p:strVal val="visible"/>
                                      </p:to>
                                    </p:set>
                                    <p:anim calcmode="lin" valueType="num">
                                      <p:cBhvr additive="base">
                                        <p:cTn id="44" dur="800" fill="hold"/>
                                        <p:tgtEl>
                                          <p:spTgt spid="91"/>
                                        </p:tgtEl>
                                        <p:attrNameLst>
                                          <p:attrName>ppt_x</p:attrName>
                                        </p:attrNameLst>
                                      </p:cBhvr>
                                      <p:tavLst>
                                        <p:tav tm="0">
                                          <p:val>
                                            <p:strVal val="1+#ppt_w/2"/>
                                          </p:val>
                                        </p:tav>
                                        <p:tav tm="100000">
                                          <p:val>
                                            <p:strVal val="#ppt_x"/>
                                          </p:val>
                                        </p:tav>
                                      </p:tavLst>
                                    </p:anim>
                                    <p:anim calcmode="lin" valueType="num">
                                      <p:cBhvr additive="base">
                                        <p:cTn id="45" dur="800" fill="hold"/>
                                        <p:tgtEl>
                                          <p:spTgt spid="91"/>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103"/>
                                        </p:tgtEl>
                                        <p:attrNameLst>
                                          <p:attrName>style.visibility</p:attrName>
                                        </p:attrNameLst>
                                      </p:cBhvr>
                                      <p:to>
                                        <p:strVal val="visible"/>
                                      </p:to>
                                    </p:set>
                                    <p:anim calcmode="lin" valueType="num">
                                      <p:cBhvr additive="base">
                                        <p:cTn id="48" dur="800" fill="hold"/>
                                        <p:tgtEl>
                                          <p:spTgt spid="103"/>
                                        </p:tgtEl>
                                        <p:attrNameLst>
                                          <p:attrName>ppt_x</p:attrName>
                                        </p:attrNameLst>
                                      </p:cBhvr>
                                      <p:tavLst>
                                        <p:tav tm="0">
                                          <p:val>
                                            <p:strVal val="1+#ppt_w/2"/>
                                          </p:val>
                                        </p:tav>
                                        <p:tav tm="100000">
                                          <p:val>
                                            <p:strVal val="#ppt_x"/>
                                          </p:val>
                                        </p:tav>
                                      </p:tavLst>
                                    </p:anim>
                                    <p:anim calcmode="lin" valueType="num">
                                      <p:cBhvr additive="base">
                                        <p:cTn id="49" dur="8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right)">
                                      <p:cBhvr>
                                        <p:cTn id="54" dur="500"/>
                                        <p:tgtEl>
                                          <p:spTgt spid="72"/>
                                        </p:tgtEl>
                                      </p:cBhvr>
                                    </p:animEffect>
                                  </p:childTnLst>
                                </p:cTn>
                              </p:par>
                              <p:par>
                                <p:cTn id="55" presetID="22" presetClass="entr" presetSubtype="8"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par>
                                <p:cTn id="58" presetID="22" presetClass="entr" presetSubtype="8" fill="hold" nodeType="withEffect">
                                  <p:stCondLst>
                                    <p:cond delay="300"/>
                                  </p:stCondLst>
                                  <p:childTnLst>
                                    <p:set>
                                      <p:cBhvr>
                                        <p:cTn id="59" dur="1" fill="hold">
                                          <p:stCondLst>
                                            <p:cond delay="0"/>
                                          </p:stCondLst>
                                        </p:cTn>
                                        <p:tgtEl>
                                          <p:spTgt spid="78"/>
                                        </p:tgtEl>
                                        <p:attrNameLst>
                                          <p:attrName>style.visibility</p:attrName>
                                        </p:attrNameLst>
                                      </p:cBhvr>
                                      <p:to>
                                        <p:strVal val="visible"/>
                                      </p:to>
                                    </p:set>
                                    <p:animEffect transition="in" filter="wipe(left)">
                                      <p:cBhvr>
                                        <p:cTn id="60" dur="500"/>
                                        <p:tgtEl>
                                          <p:spTgt spid="78"/>
                                        </p:tgtEl>
                                      </p:cBhvr>
                                    </p:animEffect>
                                  </p:childTnLst>
                                </p:cTn>
                              </p:par>
                              <p:par>
                                <p:cTn id="61" presetID="22" presetClass="entr" presetSubtype="2" fill="hold" nodeType="withEffect">
                                  <p:stCondLst>
                                    <p:cond delay="300"/>
                                  </p:stCondLst>
                                  <p:childTnLst>
                                    <p:set>
                                      <p:cBhvr>
                                        <p:cTn id="62" dur="1" fill="hold">
                                          <p:stCondLst>
                                            <p:cond delay="0"/>
                                          </p:stCondLst>
                                        </p:cTn>
                                        <p:tgtEl>
                                          <p:spTgt spid="77"/>
                                        </p:tgtEl>
                                        <p:attrNameLst>
                                          <p:attrName>style.visibility</p:attrName>
                                        </p:attrNameLst>
                                      </p:cBhvr>
                                      <p:to>
                                        <p:strVal val="visible"/>
                                      </p:to>
                                    </p:set>
                                    <p:animEffect transition="in" filter="wipe(right)">
                                      <p:cBhvr>
                                        <p:cTn id="63" dur="500"/>
                                        <p:tgtEl>
                                          <p:spTgt spid="77"/>
                                        </p:tgtEl>
                                      </p:cBhvr>
                                    </p:animEffect>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grpId="0" nodeType="clickEffect">
                                  <p:stCondLst>
                                    <p:cond delay="0"/>
                                  </p:stCondLst>
                                  <p:iterate type="lt">
                                    <p:tmPct val="12000"/>
                                  </p:iterate>
                                  <p:childTnLst>
                                    <p:set>
                                      <p:cBhvr>
                                        <p:cTn id="67" dur="1" fill="hold">
                                          <p:stCondLst>
                                            <p:cond delay="0"/>
                                          </p:stCondLst>
                                        </p:cTn>
                                        <p:tgtEl>
                                          <p:spTgt spid="89"/>
                                        </p:tgtEl>
                                        <p:attrNameLst>
                                          <p:attrName>style.visibility</p:attrName>
                                        </p:attrNameLst>
                                      </p:cBhvr>
                                      <p:to>
                                        <p:strVal val="visible"/>
                                      </p:to>
                                    </p:set>
                                    <p:animEffect transition="in" filter="fade">
                                      <p:cBhvr>
                                        <p:cTn id="68" dur="800"/>
                                        <p:tgtEl>
                                          <p:spTgt spid="89"/>
                                        </p:tgtEl>
                                      </p:cBhvr>
                                    </p:animEffect>
                                    <p:anim calcmode="lin" valueType="num">
                                      <p:cBhvr>
                                        <p:cTn id="69" dur="800" fill="hold"/>
                                        <p:tgtEl>
                                          <p:spTgt spid="89"/>
                                        </p:tgtEl>
                                        <p:attrNameLst>
                                          <p:attrName>ppt_x</p:attrName>
                                        </p:attrNameLst>
                                      </p:cBhvr>
                                      <p:tavLst>
                                        <p:tav tm="0">
                                          <p:val>
                                            <p:strVal val="#ppt_x"/>
                                          </p:val>
                                        </p:tav>
                                        <p:tav tm="100000">
                                          <p:val>
                                            <p:strVal val="#ppt_x"/>
                                          </p:val>
                                        </p:tav>
                                      </p:tavLst>
                                    </p:anim>
                                    <p:anim calcmode="lin" valueType="num">
                                      <p:cBhvr>
                                        <p:cTn id="70" dur="800" fill="hold"/>
                                        <p:tgtEl>
                                          <p:spTgt spid="89"/>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iterate type="lt">
                                    <p:tmPct val="12000"/>
                                  </p:iterate>
                                  <p:childTnLst>
                                    <p:set>
                                      <p:cBhvr>
                                        <p:cTn id="72" dur="1" fill="hold">
                                          <p:stCondLst>
                                            <p:cond delay="0"/>
                                          </p:stCondLst>
                                        </p:cTn>
                                        <p:tgtEl>
                                          <p:spTgt spid="111"/>
                                        </p:tgtEl>
                                        <p:attrNameLst>
                                          <p:attrName>style.visibility</p:attrName>
                                        </p:attrNameLst>
                                      </p:cBhvr>
                                      <p:to>
                                        <p:strVal val="visible"/>
                                      </p:to>
                                    </p:set>
                                    <p:animEffect transition="in" filter="fade">
                                      <p:cBhvr>
                                        <p:cTn id="73" dur="800"/>
                                        <p:tgtEl>
                                          <p:spTgt spid="111"/>
                                        </p:tgtEl>
                                      </p:cBhvr>
                                    </p:animEffect>
                                    <p:anim calcmode="lin" valueType="num">
                                      <p:cBhvr>
                                        <p:cTn id="74" dur="800" fill="hold"/>
                                        <p:tgtEl>
                                          <p:spTgt spid="111"/>
                                        </p:tgtEl>
                                        <p:attrNameLst>
                                          <p:attrName>ppt_x</p:attrName>
                                        </p:attrNameLst>
                                      </p:cBhvr>
                                      <p:tavLst>
                                        <p:tav tm="0">
                                          <p:val>
                                            <p:strVal val="#ppt_x"/>
                                          </p:val>
                                        </p:tav>
                                        <p:tav tm="100000">
                                          <p:val>
                                            <p:strVal val="#ppt_x"/>
                                          </p:val>
                                        </p:tav>
                                      </p:tavLst>
                                    </p:anim>
                                    <p:anim calcmode="lin" valueType="num">
                                      <p:cBhvr>
                                        <p:cTn id="75" dur="800" fill="hold"/>
                                        <p:tgtEl>
                                          <p:spTgt spid="11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300"/>
                                  </p:stCondLst>
                                  <p:iterate type="lt">
                                    <p:tmPct val="12000"/>
                                  </p:iterate>
                                  <p:childTnLst>
                                    <p:set>
                                      <p:cBhvr>
                                        <p:cTn id="77" dur="1" fill="hold">
                                          <p:stCondLst>
                                            <p:cond delay="0"/>
                                          </p:stCondLst>
                                        </p:cTn>
                                        <p:tgtEl>
                                          <p:spTgt spid="113"/>
                                        </p:tgtEl>
                                        <p:attrNameLst>
                                          <p:attrName>style.visibility</p:attrName>
                                        </p:attrNameLst>
                                      </p:cBhvr>
                                      <p:to>
                                        <p:strVal val="visible"/>
                                      </p:to>
                                    </p:set>
                                    <p:animEffect transition="in" filter="fade">
                                      <p:cBhvr>
                                        <p:cTn id="78" dur="800"/>
                                        <p:tgtEl>
                                          <p:spTgt spid="113"/>
                                        </p:tgtEl>
                                      </p:cBhvr>
                                    </p:animEffect>
                                    <p:anim calcmode="lin" valueType="num">
                                      <p:cBhvr>
                                        <p:cTn id="79" dur="800" fill="hold"/>
                                        <p:tgtEl>
                                          <p:spTgt spid="113"/>
                                        </p:tgtEl>
                                        <p:attrNameLst>
                                          <p:attrName>ppt_x</p:attrName>
                                        </p:attrNameLst>
                                      </p:cBhvr>
                                      <p:tavLst>
                                        <p:tav tm="0">
                                          <p:val>
                                            <p:strVal val="#ppt_x"/>
                                          </p:val>
                                        </p:tav>
                                        <p:tav tm="100000">
                                          <p:val>
                                            <p:strVal val="#ppt_x"/>
                                          </p:val>
                                        </p:tav>
                                      </p:tavLst>
                                    </p:anim>
                                    <p:anim calcmode="lin" valueType="num">
                                      <p:cBhvr>
                                        <p:cTn id="80" dur="800" fill="hold"/>
                                        <p:tgtEl>
                                          <p:spTgt spid="11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300"/>
                                  </p:stCondLst>
                                  <p:iterate type="lt">
                                    <p:tmPct val="12000"/>
                                  </p:iterate>
                                  <p:childTnLst>
                                    <p:set>
                                      <p:cBhvr>
                                        <p:cTn id="82" dur="1" fill="hold">
                                          <p:stCondLst>
                                            <p:cond delay="0"/>
                                          </p:stCondLst>
                                        </p:cTn>
                                        <p:tgtEl>
                                          <p:spTgt spid="112"/>
                                        </p:tgtEl>
                                        <p:attrNameLst>
                                          <p:attrName>style.visibility</p:attrName>
                                        </p:attrNameLst>
                                      </p:cBhvr>
                                      <p:to>
                                        <p:strVal val="visible"/>
                                      </p:to>
                                    </p:set>
                                    <p:animEffect transition="in" filter="fade">
                                      <p:cBhvr>
                                        <p:cTn id="83" dur="800"/>
                                        <p:tgtEl>
                                          <p:spTgt spid="112"/>
                                        </p:tgtEl>
                                      </p:cBhvr>
                                    </p:animEffect>
                                    <p:anim calcmode="lin" valueType="num">
                                      <p:cBhvr>
                                        <p:cTn id="84" dur="800" fill="hold"/>
                                        <p:tgtEl>
                                          <p:spTgt spid="112"/>
                                        </p:tgtEl>
                                        <p:attrNameLst>
                                          <p:attrName>ppt_x</p:attrName>
                                        </p:attrNameLst>
                                      </p:cBhvr>
                                      <p:tavLst>
                                        <p:tav tm="0">
                                          <p:val>
                                            <p:strVal val="#ppt_x"/>
                                          </p:val>
                                        </p:tav>
                                        <p:tav tm="100000">
                                          <p:val>
                                            <p:strVal val="#ppt_x"/>
                                          </p:val>
                                        </p:tav>
                                      </p:tavLst>
                                    </p:anim>
                                    <p:anim calcmode="lin" valueType="num">
                                      <p:cBhvr>
                                        <p:cTn id="85" dur="8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grpId="0" nodeType="clickEffect">
                                  <p:stCondLst>
                                    <p:cond delay="0"/>
                                  </p:stCondLst>
                                  <p:childTnLst>
                                    <p:set>
                                      <p:cBhvr>
                                        <p:cTn id="89" dur="1" fill="hold">
                                          <p:stCondLst>
                                            <p:cond delay="0"/>
                                          </p:stCondLst>
                                        </p:cTn>
                                        <p:tgtEl>
                                          <p:spTgt spid="109"/>
                                        </p:tgtEl>
                                        <p:attrNameLst>
                                          <p:attrName>style.visibility</p:attrName>
                                        </p:attrNameLst>
                                      </p:cBhvr>
                                      <p:to>
                                        <p:strVal val="visible"/>
                                      </p:to>
                                    </p:set>
                                    <p:animEffect transition="in" filter="barn(inVertical)">
                                      <p:cBhvr>
                                        <p:cTn id="90" dur="500"/>
                                        <p:tgtEl>
                                          <p:spTgt spid="109"/>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barn(inVertical)">
                                      <p:cBhvr>
                                        <p:cTn id="93" dur="500"/>
                                        <p:tgtEl>
                                          <p:spTgt spid="90"/>
                                        </p:tgtEl>
                                      </p:cBhvr>
                                    </p:animEffect>
                                  </p:childTnLst>
                                </p:cTn>
                              </p:par>
                              <p:par>
                                <p:cTn id="94" presetID="16" presetClass="entr" presetSubtype="21" fill="hold" grpId="0" nodeType="withEffect">
                                  <p:stCondLst>
                                    <p:cond delay="300"/>
                                  </p:stCondLst>
                                  <p:childTnLst>
                                    <p:set>
                                      <p:cBhvr>
                                        <p:cTn id="95" dur="1" fill="hold">
                                          <p:stCondLst>
                                            <p:cond delay="0"/>
                                          </p:stCondLst>
                                        </p:cTn>
                                        <p:tgtEl>
                                          <p:spTgt spid="88"/>
                                        </p:tgtEl>
                                        <p:attrNameLst>
                                          <p:attrName>style.visibility</p:attrName>
                                        </p:attrNameLst>
                                      </p:cBhvr>
                                      <p:to>
                                        <p:strVal val="visible"/>
                                      </p:to>
                                    </p:set>
                                    <p:animEffect transition="in" filter="barn(inVertical)">
                                      <p:cBhvr>
                                        <p:cTn id="96" dur="500"/>
                                        <p:tgtEl>
                                          <p:spTgt spid="88"/>
                                        </p:tgtEl>
                                      </p:cBhvr>
                                    </p:animEffect>
                                  </p:childTnLst>
                                </p:cTn>
                              </p:par>
                              <p:par>
                                <p:cTn id="97" presetID="16" presetClass="entr" presetSubtype="21" fill="hold" grpId="0" nodeType="withEffect">
                                  <p:stCondLst>
                                    <p:cond delay="300"/>
                                  </p:stCondLst>
                                  <p:childTnLst>
                                    <p:set>
                                      <p:cBhvr>
                                        <p:cTn id="98" dur="1" fill="hold">
                                          <p:stCondLst>
                                            <p:cond delay="0"/>
                                          </p:stCondLst>
                                        </p:cTn>
                                        <p:tgtEl>
                                          <p:spTgt spid="79"/>
                                        </p:tgtEl>
                                        <p:attrNameLst>
                                          <p:attrName>style.visibility</p:attrName>
                                        </p:attrNameLst>
                                      </p:cBhvr>
                                      <p:to>
                                        <p:strVal val="visible"/>
                                      </p:to>
                                    </p:set>
                                    <p:animEffect transition="in" filter="barn(inVertical)">
                                      <p:cBhvr>
                                        <p:cTn id="99" dur="500"/>
                                        <p:tgtEl>
                                          <p:spTgt spid="79"/>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ntr" presetSubtype="32" fill="hold" grpId="0" nodeType="clickEffect">
                                  <p:stCondLst>
                                    <p:cond delay="0"/>
                                  </p:stCondLst>
                                  <p:childTnLst>
                                    <p:set>
                                      <p:cBhvr>
                                        <p:cTn id="103" dur="1" fill="hold">
                                          <p:stCondLst>
                                            <p:cond delay="0"/>
                                          </p:stCondLst>
                                        </p:cTn>
                                        <p:tgtEl>
                                          <p:spTgt spid="108"/>
                                        </p:tgtEl>
                                        <p:attrNameLst>
                                          <p:attrName>style.visibility</p:attrName>
                                        </p:attrNameLst>
                                      </p:cBhvr>
                                      <p:to>
                                        <p:strVal val="visible"/>
                                      </p:to>
                                    </p:set>
                                    <p:animEffect transition="in" filter="circle(out)">
                                      <p:cBhvr>
                                        <p:cTn id="104" dur="2000"/>
                                        <p:tgtEl>
                                          <p:spTgt spid="108"/>
                                        </p:tgtEl>
                                      </p:cBhvr>
                                    </p:animEffect>
                                  </p:childTnLst>
                                </p:cTn>
                              </p:par>
                              <p:par>
                                <p:cTn id="105" presetID="6" presetClass="entr" presetSubtype="32" fill="hold" grpId="0" nodeType="withEffect">
                                  <p:stCondLst>
                                    <p:cond delay="0"/>
                                  </p:stCondLst>
                                  <p:childTnLst>
                                    <p:set>
                                      <p:cBhvr>
                                        <p:cTn id="106" dur="1" fill="hold">
                                          <p:stCondLst>
                                            <p:cond delay="0"/>
                                          </p:stCondLst>
                                        </p:cTn>
                                        <p:tgtEl>
                                          <p:spTgt spid="110"/>
                                        </p:tgtEl>
                                        <p:attrNameLst>
                                          <p:attrName>style.visibility</p:attrName>
                                        </p:attrNameLst>
                                      </p:cBhvr>
                                      <p:to>
                                        <p:strVal val="visible"/>
                                      </p:to>
                                    </p:set>
                                    <p:animEffect transition="in" filter="circle(out)">
                                      <p:cBhvr>
                                        <p:cTn id="10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3" grpId="0"/>
      <p:bldP spid="74" grpId="0" animBg="1"/>
      <p:bldP spid="75" grpId="0"/>
      <p:bldP spid="76" grpId="0" animBg="1"/>
      <p:bldP spid="79" grpId="0"/>
      <p:bldP spid="88" grpId="0"/>
      <p:bldP spid="89" grpId="0"/>
      <p:bldP spid="90" grpId="0"/>
      <p:bldP spid="108" grpId="0"/>
      <p:bldP spid="109" grpId="0"/>
      <p:bldP spid="110" grpId="0"/>
      <p:bldP spid="111" grpId="0"/>
      <p:bldP spid="112" grpId="0"/>
      <p:bldP spid="1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100870" y="250030"/>
            <a:ext cx="1125875"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公司简介</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25" name="矩形 3"/>
          <p:cNvSpPr>
            <a:spLocks noChangeArrowheads="1"/>
          </p:cNvSpPr>
          <p:nvPr/>
        </p:nvSpPr>
        <p:spPr bwMode="auto">
          <a:xfrm>
            <a:off x="1535907" y="793672"/>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2000" dirty="0" smtClean="0">
                <a:solidFill>
                  <a:srgbClr val="005A9E"/>
                </a:solidFill>
                <a:latin typeface="方正兰亭粗黑_GBK" panose="02000000000000000000" pitchFamily="2" charset="-122"/>
                <a:ea typeface="方正兰亭粗黑_GBK" panose="02000000000000000000" pitchFamily="2" charset="-122"/>
                <a:sym typeface="Arial" pitchFamily="34" charset="0"/>
              </a:rPr>
              <a:t>公司介绍</a:t>
            </a:r>
            <a:endParaRPr lang="zh-CN" altLang="en-US" sz="2000" dirty="0">
              <a:solidFill>
                <a:srgbClr val="005A9E"/>
              </a:solidFill>
              <a:latin typeface="方正兰亭粗黑_GBK" panose="02000000000000000000" pitchFamily="2" charset="-122"/>
              <a:ea typeface="方正兰亭粗黑_GBK" panose="02000000000000000000" pitchFamily="2" charset="-122"/>
              <a:sym typeface="Arial" pitchFamily="34" charset="0"/>
            </a:endParaRPr>
          </a:p>
        </p:txBody>
      </p:sp>
      <p:sp>
        <p:nvSpPr>
          <p:cNvPr id="26" name="矩形 47"/>
          <p:cNvSpPr>
            <a:spLocks noChangeArrowheads="1"/>
          </p:cNvSpPr>
          <p:nvPr/>
        </p:nvSpPr>
        <p:spPr bwMode="auto">
          <a:xfrm>
            <a:off x="1097757" y="1108234"/>
            <a:ext cx="7184231" cy="50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有家（中国）行业有限公司是一家专注于某某产品及服务的综合性公司，在行业内拥有领先地位。在此录入上述图表的综合描述说明，在此录入上述图表的综合描述说明。在此录入上述图表的综合描述说明。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27" name="Rectangle 42"/>
          <p:cNvSpPr>
            <a:spLocks noChangeArrowheads="1"/>
          </p:cNvSpPr>
          <p:nvPr/>
        </p:nvSpPr>
        <p:spPr bwMode="auto">
          <a:xfrm>
            <a:off x="1157288" y="1799988"/>
            <a:ext cx="2352675" cy="2692003"/>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lIns="68580" tIns="34290" rIns="68580" bIns="3429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28" name="矩形 47"/>
          <p:cNvSpPr>
            <a:spLocks noChangeArrowheads="1"/>
          </p:cNvSpPr>
          <p:nvPr/>
        </p:nvSpPr>
        <p:spPr bwMode="auto">
          <a:xfrm>
            <a:off x="3784998" y="2175034"/>
            <a:ext cx="1553765" cy="254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30000"/>
              </a:lnSpc>
              <a:spcBef>
                <a:spcPct val="0"/>
              </a:spcBef>
              <a:spcAft>
                <a:spcPts val="375"/>
              </a:spcAft>
              <a:buNone/>
            </a:pPr>
            <a:r>
              <a:rPr lang="zh-CN" altLang="en-US" sz="1100" dirty="0">
                <a:solidFill>
                  <a:schemeClr val="tx1">
                    <a:lumMod val="65000"/>
                    <a:lumOff val="35000"/>
                  </a:schemeClr>
                </a:solidFill>
                <a:sym typeface="方正兰亭黑_GBK" pitchFamily="2" charset="-122"/>
              </a:rPr>
              <a:t>右键点击图片选择设置图片格式可直接替换图片。您可以点击文字框输入您的描述说明，或者通过复制粘贴，在此录入您的描述说明。</a:t>
            </a:r>
            <a:endParaRPr lang="en-US" altLang="zh-CN" sz="1100" dirty="0">
              <a:solidFill>
                <a:schemeClr val="tx1">
                  <a:lumMod val="65000"/>
                  <a:lumOff val="35000"/>
                </a:schemeClr>
              </a:solidFill>
              <a:sym typeface="方正兰亭黑_GBK" pitchFamily="2" charset="-122"/>
            </a:endParaRPr>
          </a:p>
          <a:p>
            <a:pPr eaLnBrk="1" hangingPunct="1">
              <a:lnSpc>
                <a:spcPct val="130000"/>
              </a:lnSpc>
              <a:spcBef>
                <a:spcPct val="0"/>
              </a:spcBef>
              <a:spcAft>
                <a:spcPts val="375"/>
              </a:spcAft>
              <a:buNone/>
            </a:pPr>
            <a:r>
              <a:rPr lang="zh-CN" altLang="en-US" sz="1100" dirty="0">
                <a:solidFill>
                  <a:schemeClr val="tx1">
                    <a:lumMod val="65000"/>
                    <a:lumOff val="35000"/>
                  </a:schemeClr>
                </a:solidFill>
                <a:sym typeface="方正兰亭黑_GBK" pitchFamily="2" charset="-122"/>
              </a:rPr>
              <a:t>在此录入上述图表的综合描述说明，在此录入上述图表的综合描述说明，在此录入上述图表的综合描述说明。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49" name="矩形 67"/>
          <p:cNvSpPr>
            <a:spLocks noChangeArrowheads="1"/>
          </p:cNvSpPr>
          <p:nvPr/>
        </p:nvSpPr>
        <p:spPr bwMode="auto">
          <a:xfrm>
            <a:off x="6304360" y="1889284"/>
            <a:ext cx="1779984"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500" dirty="0">
                <a:solidFill>
                  <a:schemeClr val="tx1">
                    <a:lumMod val="65000"/>
                    <a:lumOff val="35000"/>
                  </a:schemeClr>
                </a:solidFill>
                <a:sym typeface="方正兰亭黑_GBK" pitchFamily="2" charset="-122"/>
              </a:rPr>
              <a:t>旗下分支机构</a:t>
            </a:r>
            <a:endParaRPr lang="en-US" altLang="zh-CN" sz="1500" dirty="0">
              <a:solidFill>
                <a:schemeClr val="tx1">
                  <a:lumMod val="65000"/>
                  <a:lumOff val="35000"/>
                </a:schemeClr>
              </a:solidFill>
              <a:sym typeface="方正兰亭黑_GBK" pitchFamily="2" charset="-122"/>
            </a:endParaRPr>
          </a:p>
        </p:txBody>
      </p:sp>
      <p:sp>
        <p:nvSpPr>
          <p:cNvPr id="50" name="矩形 47"/>
          <p:cNvSpPr>
            <a:spLocks noChangeArrowheads="1"/>
          </p:cNvSpPr>
          <p:nvPr/>
        </p:nvSpPr>
        <p:spPr bwMode="auto">
          <a:xfrm>
            <a:off x="6304360" y="2165509"/>
            <a:ext cx="1884759"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在此录入图表的描述说明，在此录入图表的描述说明。</a:t>
            </a:r>
          </a:p>
        </p:txBody>
      </p:sp>
      <p:sp>
        <p:nvSpPr>
          <p:cNvPr id="51" name="矩形 69"/>
          <p:cNvSpPr>
            <a:spLocks noChangeArrowheads="1"/>
          </p:cNvSpPr>
          <p:nvPr/>
        </p:nvSpPr>
        <p:spPr bwMode="auto">
          <a:xfrm>
            <a:off x="6304360" y="2860834"/>
            <a:ext cx="1779984"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500" dirty="0">
                <a:solidFill>
                  <a:schemeClr val="tx1">
                    <a:lumMod val="65000"/>
                    <a:lumOff val="35000"/>
                  </a:schemeClr>
                </a:solidFill>
                <a:sym typeface="方正兰亭黑_GBK" pitchFamily="2" charset="-122"/>
              </a:rPr>
              <a:t>拥有员工数量</a:t>
            </a:r>
            <a:endParaRPr lang="en-US" altLang="zh-CN" sz="1500" dirty="0">
              <a:solidFill>
                <a:schemeClr val="tx1">
                  <a:lumMod val="65000"/>
                  <a:lumOff val="35000"/>
                </a:schemeClr>
              </a:solidFill>
              <a:sym typeface="方正兰亭黑_GBK" pitchFamily="2" charset="-122"/>
            </a:endParaRPr>
          </a:p>
        </p:txBody>
      </p:sp>
      <p:sp>
        <p:nvSpPr>
          <p:cNvPr id="52" name="矩形 47"/>
          <p:cNvSpPr>
            <a:spLocks noChangeArrowheads="1"/>
          </p:cNvSpPr>
          <p:nvPr/>
        </p:nvSpPr>
        <p:spPr bwMode="auto">
          <a:xfrm>
            <a:off x="6304360" y="3138250"/>
            <a:ext cx="1884759"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在此录入图表的描述说明，在此录入图表的描述说明。</a:t>
            </a:r>
          </a:p>
        </p:txBody>
      </p:sp>
      <p:sp>
        <p:nvSpPr>
          <p:cNvPr id="53" name="矩形 71"/>
          <p:cNvSpPr>
            <a:spLocks noChangeArrowheads="1"/>
          </p:cNvSpPr>
          <p:nvPr/>
        </p:nvSpPr>
        <p:spPr bwMode="auto">
          <a:xfrm>
            <a:off x="6304360" y="3832384"/>
            <a:ext cx="1779984"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500" dirty="0">
                <a:solidFill>
                  <a:schemeClr val="tx1">
                    <a:lumMod val="65000"/>
                    <a:lumOff val="35000"/>
                  </a:schemeClr>
                </a:solidFill>
                <a:sym typeface="方正兰亭黑_GBK" pitchFamily="2" charset="-122"/>
              </a:rPr>
              <a:t>产品总销售额</a:t>
            </a:r>
            <a:endParaRPr lang="en-US" altLang="zh-CN" sz="1500" dirty="0">
              <a:solidFill>
                <a:schemeClr val="tx1">
                  <a:lumMod val="65000"/>
                  <a:lumOff val="35000"/>
                </a:schemeClr>
              </a:solidFill>
              <a:sym typeface="方正兰亭黑_GBK" pitchFamily="2" charset="-122"/>
            </a:endParaRPr>
          </a:p>
        </p:txBody>
      </p:sp>
      <p:sp>
        <p:nvSpPr>
          <p:cNvPr id="54" name="矩形 47"/>
          <p:cNvSpPr>
            <a:spLocks noChangeArrowheads="1"/>
          </p:cNvSpPr>
          <p:nvPr/>
        </p:nvSpPr>
        <p:spPr bwMode="auto">
          <a:xfrm>
            <a:off x="6304360" y="4099084"/>
            <a:ext cx="1884759"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在此录入图表的描述说明，在此录入图表的描述说明。</a:t>
            </a:r>
          </a:p>
        </p:txBody>
      </p:sp>
      <p:sp>
        <p:nvSpPr>
          <p:cNvPr id="55" name="文本框 37"/>
          <p:cNvSpPr>
            <a:spLocks noChangeArrowheads="1"/>
          </p:cNvSpPr>
          <p:nvPr/>
        </p:nvSpPr>
        <p:spPr bwMode="auto">
          <a:xfrm>
            <a:off x="2731651" y="921902"/>
            <a:ext cx="3983474" cy="2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en-US" altLang="zh-CN" sz="1050" dirty="0">
                <a:solidFill>
                  <a:schemeClr val="tx1">
                    <a:lumMod val="65000"/>
                    <a:lumOff val="35000"/>
                  </a:schemeClr>
                </a:solidFill>
                <a:latin typeface="方正兰亭粗黑_GBK" panose="02000000000000000000" pitchFamily="2" charset="-122"/>
                <a:ea typeface="方正兰亭粗黑_GBK" panose="02000000000000000000" pitchFamily="2" charset="-122"/>
                <a:sym typeface="Arial" pitchFamily="34" charset="0"/>
              </a:rPr>
              <a:t>Company Introduction</a:t>
            </a:r>
            <a:endParaRPr lang="zh-CN" altLang="en-US" sz="1050" baseline="-3000" dirty="0">
              <a:solidFill>
                <a:schemeClr val="tx1">
                  <a:lumMod val="65000"/>
                  <a:lumOff val="35000"/>
                </a:schemeClr>
              </a:solidFill>
              <a:latin typeface="方正兰亭粗黑_GBK" panose="02000000000000000000" pitchFamily="2" charset="-122"/>
              <a:ea typeface="方正兰亭粗黑_GBK" panose="02000000000000000000" pitchFamily="2" charset="-122"/>
              <a:sym typeface="Arial" pitchFamily="34" charset="0"/>
            </a:endParaRPr>
          </a:p>
        </p:txBody>
      </p:sp>
      <p:grpSp>
        <p:nvGrpSpPr>
          <p:cNvPr id="56" name="组合 55"/>
          <p:cNvGrpSpPr/>
          <p:nvPr/>
        </p:nvGrpSpPr>
        <p:grpSpPr>
          <a:xfrm>
            <a:off x="5652641" y="1905252"/>
            <a:ext cx="622626" cy="622626"/>
            <a:chOff x="5051514" y="1762004"/>
            <a:chExt cx="605079" cy="605079"/>
          </a:xfrm>
        </p:grpSpPr>
        <p:grpSp>
          <p:nvGrpSpPr>
            <p:cNvPr id="57" name="组合 56"/>
            <p:cNvGrpSpPr/>
            <p:nvPr/>
          </p:nvGrpSpPr>
          <p:grpSpPr>
            <a:xfrm>
              <a:off x="5051514" y="1762004"/>
              <a:ext cx="605079" cy="605079"/>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椭圆 5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Freeform 35"/>
            <p:cNvSpPr>
              <a:spLocks noEditPoints="1" noChangeArrowheads="1"/>
            </p:cNvSpPr>
            <p:nvPr/>
          </p:nvSpPr>
          <p:spPr bwMode="auto">
            <a:xfrm>
              <a:off x="5145629" y="1916274"/>
              <a:ext cx="416848" cy="281297"/>
            </a:xfrm>
            <a:custGeom>
              <a:avLst/>
              <a:gdLst>
                <a:gd name="T0" fmla="*/ 971389130 w 157"/>
                <a:gd name="T1" fmla="*/ 330486331 h 106"/>
                <a:gd name="T2" fmla="*/ 978586115 w 157"/>
                <a:gd name="T3" fmla="*/ 265824680 h 106"/>
                <a:gd name="T4" fmla="*/ 712353996 w 157"/>
                <a:gd name="T5" fmla="*/ 0 h 106"/>
                <a:gd name="T6" fmla="*/ 525269936 w 157"/>
                <a:gd name="T7" fmla="*/ 129320622 h 106"/>
                <a:gd name="T8" fmla="*/ 323797271 w 157"/>
                <a:gd name="T9" fmla="*/ 57475534 h 106"/>
                <a:gd name="T10" fmla="*/ 136713211 w 157"/>
                <a:gd name="T11" fmla="*/ 280194233 h 106"/>
                <a:gd name="T12" fmla="*/ 143910196 w 157"/>
                <a:gd name="T13" fmla="*/ 337669767 h 106"/>
                <a:gd name="T14" fmla="*/ 0 w 157"/>
                <a:gd name="T15" fmla="*/ 538835477 h 106"/>
                <a:gd name="T16" fmla="*/ 223060938 w 157"/>
                <a:gd name="T17" fmla="*/ 761554176 h 106"/>
                <a:gd name="T18" fmla="*/ 906629676 w 157"/>
                <a:gd name="T19" fmla="*/ 761554176 h 106"/>
                <a:gd name="T20" fmla="*/ 1129690614 w 157"/>
                <a:gd name="T21" fmla="*/ 538835477 h 106"/>
                <a:gd name="T22" fmla="*/ 971389130 w 157"/>
                <a:gd name="T23" fmla="*/ 330486331 h 106"/>
                <a:gd name="T24" fmla="*/ 863458495 w 157"/>
                <a:gd name="T25" fmla="*/ 718448195 h 106"/>
                <a:gd name="T26" fmla="*/ 568443800 w 157"/>
                <a:gd name="T27" fmla="*/ 718448195 h 106"/>
                <a:gd name="T28" fmla="*/ 741133889 w 157"/>
                <a:gd name="T29" fmla="*/ 538835477 h 106"/>
                <a:gd name="T30" fmla="*/ 733939587 w 157"/>
                <a:gd name="T31" fmla="*/ 517282486 h 106"/>
                <a:gd name="T32" fmla="*/ 661983147 w 157"/>
                <a:gd name="T33" fmla="*/ 517282486 h 106"/>
                <a:gd name="T34" fmla="*/ 661983147 w 157"/>
                <a:gd name="T35" fmla="*/ 488543379 h 106"/>
                <a:gd name="T36" fmla="*/ 661983147 w 157"/>
                <a:gd name="T37" fmla="*/ 265824680 h 106"/>
                <a:gd name="T38" fmla="*/ 647594542 w 157"/>
                <a:gd name="T39" fmla="*/ 251457807 h 106"/>
                <a:gd name="T40" fmla="*/ 460510482 w 157"/>
                <a:gd name="T41" fmla="*/ 251457807 h 106"/>
                <a:gd name="T42" fmla="*/ 446119194 w 157"/>
                <a:gd name="T43" fmla="*/ 265824680 h 106"/>
                <a:gd name="T44" fmla="*/ 446119194 w 157"/>
                <a:gd name="T45" fmla="*/ 488543379 h 106"/>
                <a:gd name="T46" fmla="*/ 446119194 w 157"/>
                <a:gd name="T47" fmla="*/ 524465923 h 106"/>
                <a:gd name="T48" fmla="*/ 366968452 w 157"/>
                <a:gd name="T49" fmla="*/ 524465923 h 106"/>
                <a:gd name="T50" fmla="*/ 359774149 w 157"/>
                <a:gd name="T51" fmla="*/ 546018913 h 106"/>
                <a:gd name="T52" fmla="*/ 539661224 w 157"/>
                <a:gd name="T53" fmla="*/ 718448195 h 106"/>
                <a:gd name="T54" fmla="*/ 273429105 w 157"/>
                <a:gd name="T55" fmla="*/ 718448195 h 106"/>
                <a:gd name="T56" fmla="*/ 79150742 w 157"/>
                <a:gd name="T57" fmla="*/ 531652040 h 106"/>
                <a:gd name="T58" fmla="*/ 208669650 w 157"/>
                <a:gd name="T59" fmla="*/ 359222758 h 106"/>
                <a:gd name="T60" fmla="*/ 201472665 w 157"/>
                <a:gd name="T61" fmla="*/ 316116777 h 106"/>
                <a:gd name="T62" fmla="*/ 359774149 w 157"/>
                <a:gd name="T63" fmla="*/ 122137185 h 106"/>
                <a:gd name="T64" fmla="*/ 532466921 w 157"/>
                <a:gd name="T65" fmla="*/ 208349146 h 106"/>
                <a:gd name="T66" fmla="*/ 697962708 w 157"/>
                <a:gd name="T67" fmla="*/ 71845088 h 106"/>
                <a:gd name="T68" fmla="*/ 921020964 w 157"/>
                <a:gd name="T69" fmla="*/ 301747224 h 106"/>
                <a:gd name="T70" fmla="*/ 913826661 w 157"/>
                <a:gd name="T71" fmla="*/ 352039321 h 106"/>
                <a:gd name="T72" fmla="*/ 1057736857 w 157"/>
                <a:gd name="T73" fmla="*/ 531652040 h 106"/>
                <a:gd name="T74" fmla="*/ 863458495 w 157"/>
                <a:gd name="T75" fmla="*/ 718448195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rgbClr val="005A9E"/>
            </a:solidFill>
            <a:ln>
              <a:noFill/>
            </a:ln>
            <a:extLst/>
          </p:spPr>
          <p:txBody>
            <a:bodyPr/>
            <a:lstStyle/>
            <a:p>
              <a:endParaRPr lang="zh-CN" altLang="en-US"/>
            </a:p>
          </p:txBody>
        </p:sp>
      </p:grpSp>
      <p:grpSp>
        <p:nvGrpSpPr>
          <p:cNvPr id="61" name="组合 60"/>
          <p:cNvGrpSpPr/>
          <p:nvPr/>
        </p:nvGrpSpPr>
        <p:grpSpPr>
          <a:xfrm>
            <a:off x="5636455" y="3815396"/>
            <a:ext cx="605079" cy="605079"/>
            <a:chOff x="8383202" y="3383515"/>
            <a:chExt cx="605079" cy="605079"/>
          </a:xfrm>
        </p:grpSpPr>
        <p:grpSp>
          <p:nvGrpSpPr>
            <p:cNvPr id="62" name="组合 61"/>
            <p:cNvGrpSpPr/>
            <p:nvPr/>
          </p:nvGrpSpPr>
          <p:grpSpPr>
            <a:xfrm>
              <a:off x="8383202" y="3383515"/>
              <a:ext cx="605079" cy="605079"/>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Group 22"/>
            <p:cNvGrpSpPr>
              <a:grpSpLocks/>
            </p:cNvGrpSpPr>
            <p:nvPr/>
          </p:nvGrpSpPr>
          <p:grpSpPr bwMode="auto">
            <a:xfrm>
              <a:off x="8539289" y="3516918"/>
              <a:ext cx="292903" cy="310672"/>
              <a:chOff x="0" y="0"/>
              <a:chExt cx="439257" cy="424283"/>
            </a:xfrm>
            <a:solidFill>
              <a:srgbClr val="C00000"/>
            </a:solidFill>
          </p:grpSpPr>
          <p:sp>
            <p:nvSpPr>
              <p:cNvPr id="64" name="Rectangle 18"/>
              <p:cNvSpPr>
                <a:spLocks noChangeArrowheads="1"/>
              </p:cNvSpPr>
              <p:nvPr/>
            </p:nvSpPr>
            <p:spPr bwMode="auto">
              <a:xfrm>
                <a:off x="157234" y="169713"/>
                <a:ext cx="47421" cy="44924"/>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65" name="Rectangle 19"/>
              <p:cNvSpPr>
                <a:spLocks noChangeArrowheads="1"/>
              </p:cNvSpPr>
              <p:nvPr/>
            </p:nvSpPr>
            <p:spPr bwMode="auto">
              <a:xfrm>
                <a:off x="232107" y="169713"/>
                <a:ext cx="49916" cy="44924"/>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66" name="Rectangle 20"/>
              <p:cNvSpPr>
                <a:spLocks noChangeArrowheads="1"/>
              </p:cNvSpPr>
              <p:nvPr/>
            </p:nvSpPr>
            <p:spPr bwMode="auto">
              <a:xfrm>
                <a:off x="309477" y="169713"/>
                <a:ext cx="49916" cy="44924"/>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67" name="Rectangle 21"/>
              <p:cNvSpPr>
                <a:spLocks noChangeArrowheads="1"/>
              </p:cNvSpPr>
              <p:nvPr/>
            </p:nvSpPr>
            <p:spPr bwMode="auto">
              <a:xfrm>
                <a:off x="157234" y="237099"/>
                <a:ext cx="47421" cy="47421"/>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68" name="Rectangle 22"/>
              <p:cNvSpPr>
                <a:spLocks noChangeArrowheads="1"/>
              </p:cNvSpPr>
              <p:nvPr/>
            </p:nvSpPr>
            <p:spPr bwMode="auto">
              <a:xfrm>
                <a:off x="232107" y="237099"/>
                <a:ext cx="49916" cy="47421"/>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69" name="Rectangle 23"/>
              <p:cNvSpPr>
                <a:spLocks noChangeArrowheads="1"/>
              </p:cNvSpPr>
              <p:nvPr/>
            </p:nvSpPr>
            <p:spPr bwMode="auto">
              <a:xfrm>
                <a:off x="309477" y="237099"/>
                <a:ext cx="49916" cy="47421"/>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70" name="Rectangle 24"/>
              <p:cNvSpPr>
                <a:spLocks noChangeArrowheads="1"/>
              </p:cNvSpPr>
              <p:nvPr/>
            </p:nvSpPr>
            <p:spPr bwMode="auto">
              <a:xfrm>
                <a:off x="157234" y="309477"/>
                <a:ext cx="47421" cy="44924"/>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71" name="Rectangle 25"/>
              <p:cNvSpPr>
                <a:spLocks noChangeArrowheads="1"/>
              </p:cNvSpPr>
              <p:nvPr/>
            </p:nvSpPr>
            <p:spPr bwMode="auto">
              <a:xfrm>
                <a:off x="79865" y="237099"/>
                <a:ext cx="49916" cy="47421"/>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72" name="Rectangle 26"/>
              <p:cNvSpPr>
                <a:spLocks noChangeArrowheads="1"/>
              </p:cNvSpPr>
              <p:nvPr/>
            </p:nvSpPr>
            <p:spPr bwMode="auto">
              <a:xfrm>
                <a:off x="79865" y="309477"/>
                <a:ext cx="49916" cy="44924"/>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73" name="Rectangle 27"/>
              <p:cNvSpPr>
                <a:spLocks noChangeArrowheads="1"/>
              </p:cNvSpPr>
              <p:nvPr/>
            </p:nvSpPr>
            <p:spPr bwMode="auto">
              <a:xfrm>
                <a:off x="232107" y="309477"/>
                <a:ext cx="49916" cy="44924"/>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74" name="Rectangle 28"/>
              <p:cNvSpPr>
                <a:spLocks noChangeArrowheads="1"/>
              </p:cNvSpPr>
              <p:nvPr/>
            </p:nvSpPr>
            <p:spPr bwMode="auto">
              <a:xfrm>
                <a:off x="309477" y="309477"/>
                <a:ext cx="49916" cy="44924"/>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75" name="Freeform 29"/>
              <p:cNvSpPr>
                <a:spLocks noEditPoints="1" noChangeArrowheads="1"/>
              </p:cNvSpPr>
              <p:nvPr/>
            </p:nvSpPr>
            <p:spPr bwMode="auto">
              <a:xfrm>
                <a:off x="0" y="29950"/>
                <a:ext cx="439257" cy="394333"/>
              </a:xfrm>
              <a:custGeom>
                <a:avLst/>
                <a:gdLst>
                  <a:gd name="T0" fmla="*/ 1083829211 w 176"/>
                  <a:gd name="T1" fmla="*/ 0 h 158"/>
                  <a:gd name="T2" fmla="*/ 934337076 w 176"/>
                  <a:gd name="T3" fmla="*/ 0 h 158"/>
                  <a:gd name="T4" fmla="*/ 934337076 w 176"/>
                  <a:gd name="T5" fmla="*/ 99661426 h 158"/>
                  <a:gd name="T6" fmla="*/ 784842445 w 176"/>
                  <a:gd name="T7" fmla="*/ 99661426 h 158"/>
                  <a:gd name="T8" fmla="*/ 784842445 w 176"/>
                  <a:gd name="T9" fmla="*/ 0 h 158"/>
                  <a:gd name="T10" fmla="*/ 323902122 w 176"/>
                  <a:gd name="T11" fmla="*/ 0 h 158"/>
                  <a:gd name="T12" fmla="*/ 323902122 w 176"/>
                  <a:gd name="T13" fmla="*/ 99661426 h 158"/>
                  <a:gd name="T14" fmla="*/ 174409987 w 176"/>
                  <a:gd name="T15" fmla="*/ 99661426 h 158"/>
                  <a:gd name="T16" fmla="*/ 174409987 w 176"/>
                  <a:gd name="T17" fmla="*/ 0 h 158"/>
                  <a:gd name="T18" fmla="*/ 0 w 176"/>
                  <a:gd name="T19" fmla="*/ 0 h 158"/>
                  <a:gd name="T20" fmla="*/ 0 w 176"/>
                  <a:gd name="T21" fmla="*/ 984167816 h 158"/>
                  <a:gd name="T22" fmla="*/ 80975530 w 176"/>
                  <a:gd name="T23" fmla="*/ 984167816 h 158"/>
                  <a:gd name="T24" fmla="*/ 1009083143 w 176"/>
                  <a:gd name="T25" fmla="*/ 984167816 h 158"/>
                  <a:gd name="T26" fmla="*/ 1096288137 w 176"/>
                  <a:gd name="T27" fmla="*/ 984167816 h 158"/>
                  <a:gd name="T28" fmla="*/ 1083829211 w 176"/>
                  <a:gd name="T29" fmla="*/ 0 h 158"/>
                  <a:gd name="T30" fmla="*/ 1009083143 w 176"/>
                  <a:gd name="T31" fmla="*/ 896962820 h 158"/>
                  <a:gd name="T32" fmla="*/ 80975530 w 176"/>
                  <a:gd name="T33" fmla="*/ 896962820 h 158"/>
                  <a:gd name="T34" fmla="*/ 80975530 w 176"/>
                  <a:gd name="T35" fmla="*/ 274071418 h 158"/>
                  <a:gd name="T36" fmla="*/ 1009083143 w 176"/>
                  <a:gd name="T37" fmla="*/ 274071418 h 158"/>
                  <a:gd name="T38" fmla="*/ 1009083143 w 176"/>
                  <a:gd name="T39" fmla="*/ 896962820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6"/>
                  <a:gd name="T61" fmla="*/ 0 h 158"/>
                  <a:gd name="T62" fmla="*/ 176 w 176"/>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solidFill>
                <a:srgbClr val="005A9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6" name="Rectangle 30"/>
              <p:cNvSpPr>
                <a:spLocks noChangeArrowheads="1"/>
              </p:cNvSpPr>
              <p:nvPr/>
            </p:nvSpPr>
            <p:spPr bwMode="auto">
              <a:xfrm>
                <a:off x="82360" y="0"/>
                <a:ext cx="37438" cy="59899"/>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sp>
            <p:nvSpPr>
              <p:cNvPr id="77" name="Rectangle 31"/>
              <p:cNvSpPr>
                <a:spLocks noChangeArrowheads="1"/>
              </p:cNvSpPr>
              <p:nvPr/>
            </p:nvSpPr>
            <p:spPr bwMode="auto">
              <a:xfrm>
                <a:off x="329443" y="0"/>
                <a:ext cx="34941" cy="59899"/>
              </a:xfrm>
              <a:prstGeom prst="rect">
                <a:avLst/>
              </a:prstGeom>
              <a:solidFill>
                <a:srgbClr val="005A9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400">
                  <a:latin typeface="Calibri" pitchFamily="34" charset="0"/>
                  <a:ea typeface="宋体" pitchFamily="2" charset="-122"/>
                </a:endParaRPr>
              </a:p>
            </p:txBody>
          </p:sp>
        </p:grpSp>
      </p:grpSp>
      <p:grpSp>
        <p:nvGrpSpPr>
          <p:cNvPr id="80" name="组合 79"/>
          <p:cNvGrpSpPr/>
          <p:nvPr/>
        </p:nvGrpSpPr>
        <p:grpSpPr>
          <a:xfrm>
            <a:off x="3880185" y="1703346"/>
            <a:ext cx="1197832" cy="462163"/>
            <a:chOff x="1936759" y="922088"/>
            <a:chExt cx="1197832" cy="462163"/>
          </a:xfrm>
        </p:grpSpPr>
        <p:grpSp>
          <p:nvGrpSpPr>
            <p:cNvPr id="81" name="组合 80"/>
            <p:cNvGrpSpPr/>
            <p:nvPr/>
          </p:nvGrpSpPr>
          <p:grpSpPr>
            <a:xfrm>
              <a:off x="1936759" y="922088"/>
              <a:ext cx="1197832" cy="462163"/>
              <a:chOff x="3295234" y="2676992"/>
              <a:chExt cx="2596057" cy="363230"/>
            </a:xfrm>
          </p:grpSpPr>
          <p:sp>
            <p:nvSpPr>
              <p:cNvPr id="83" name="圆角矩形 82"/>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4" name="TextBox 83"/>
              <p:cNvSpPr txBox="1"/>
              <p:nvPr/>
            </p:nvSpPr>
            <p:spPr>
              <a:xfrm>
                <a:off x="3354761" y="2677383"/>
                <a:ext cx="400367" cy="362839"/>
              </a:xfrm>
              <a:prstGeom prst="rect">
                <a:avLst/>
              </a:prstGeom>
              <a:noFill/>
            </p:spPr>
            <p:txBody>
              <a:bodyPr wrap="none" rtlCol="0">
                <a:spAutoFit/>
              </a:bodyPr>
              <a:lstStyle/>
              <a:p>
                <a:endParaRPr lang="zh-CN" altLang="en-US" sz="2400" dirty="0">
                  <a:solidFill>
                    <a:srgbClr val="C00000"/>
                  </a:solidFill>
                  <a:latin typeface="方正大黑简体" panose="02010601030101010101" pitchFamily="2" charset="-122"/>
                  <a:ea typeface="方正大黑简体" panose="02010601030101010101" pitchFamily="2" charset="-122"/>
                </a:endParaRPr>
              </a:p>
            </p:txBody>
          </p:sp>
        </p:grpSp>
        <p:sp>
          <p:nvSpPr>
            <p:cNvPr id="82" name="矩形 81"/>
            <p:cNvSpPr>
              <a:spLocks noChangeArrowheads="1"/>
            </p:cNvSpPr>
            <p:nvPr/>
          </p:nvSpPr>
          <p:spPr bwMode="auto">
            <a:xfrm>
              <a:off x="2018490" y="996753"/>
              <a:ext cx="1010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700" dirty="0" smtClean="0">
                  <a:solidFill>
                    <a:srgbClr val="005A9E"/>
                  </a:solidFill>
                  <a:latin typeface="Arial" pitchFamily="34" charset="0"/>
                  <a:sym typeface="Arial" pitchFamily="34" charset="0"/>
                </a:rPr>
                <a:t>公司描述</a:t>
              </a:r>
              <a:endParaRPr lang="zh-CN" altLang="en-US" sz="1700" dirty="0">
                <a:solidFill>
                  <a:srgbClr val="005A9E"/>
                </a:solidFill>
                <a:latin typeface="Arial" pitchFamily="34" charset="0"/>
                <a:sym typeface="Arial" pitchFamily="34" charset="0"/>
              </a:endParaRPr>
            </a:p>
          </p:txBody>
        </p:sp>
      </p:grpSp>
      <p:grpSp>
        <p:nvGrpSpPr>
          <p:cNvPr id="85" name="组合 84"/>
          <p:cNvGrpSpPr/>
          <p:nvPr/>
        </p:nvGrpSpPr>
        <p:grpSpPr>
          <a:xfrm>
            <a:off x="5666230" y="2823009"/>
            <a:ext cx="622626" cy="622626"/>
            <a:chOff x="5570980" y="2842059"/>
            <a:chExt cx="622626" cy="622626"/>
          </a:xfrm>
        </p:grpSpPr>
        <p:grpSp>
          <p:nvGrpSpPr>
            <p:cNvPr id="86" name="组合 85"/>
            <p:cNvGrpSpPr/>
            <p:nvPr/>
          </p:nvGrpSpPr>
          <p:grpSpPr>
            <a:xfrm>
              <a:off x="5570980" y="2842059"/>
              <a:ext cx="622626" cy="622626"/>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任意多边形 75"/>
            <p:cNvSpPr>
              <a:spLocks noChangeArrowheads="1"/>
            </p:cNvSpPr>
            <p:nvPr/>
          </p:nvSpPr>
          <p:spPr bwMode="auto">
            <a:xfrm>
              <a:off x="5679989" y="2993590"/>
              <a:ext cx="447333" cy="319563"/>
            </a:xfrm>
            <a:custGeom>
              <a:avLst/>
              <a:gdLst>
                <a:gd name="T0" fmla="*/ 302178 w 613253"/>
                <a:gd name="T1" fmla="*/ 189810 h 438850"/>
                <a:gd name="T2" fmla="*/ 308446 w 613253"/>
                <a:gd name="T3" fmla="*/ 211231 h 438850"/>
                <a:gd name="T4" fmla="*/ 273991 w 613253"/>
                <a:gd name="T5" fmla="*/ 287948 h 438850"/>
                <a:gd name="T6" fmla="*/ 273506 w 613253"/>
                <a:gd name="T7" fmla="*/ 287948 h 438850"/>
                <a:gd name="T8" fmla="*/ 273846 w 613253"/>
                <a:gd name="T9" fmla="*/ 288271 h 438850"/>
                <a:gd name="T10" fmla="*/ 273506 w 613253"/>
                <a:gd name="T11" fmla="*/ 289027 h 438850"/>
                <a:gd name="T12" fmla="*/ 274642 w 613253"/>
                <a:gd name="T13" fmla="*/ 289027 h 438850"/>
                <a:gd name="T14" fmla="*/ 313223 w 613253"/>
                <a:gd name="T15" fmla="*/ 325694 h 438850"/>
                <a:gd name="T16" fmla="*/ 351804 w 613253"/>
                <a:gd name="T17" fmla="*/ 289027 h 438850"/>
                <a:gd name="T18" fmla="*/ 352939 w 613253"/>
                <a:gd name="T19" fmla="*/ 289027 h 438850"/>
                <a:gd name="T20" fmla="*/ 352600 w 613253"/>
                <a:gd name="T21" fmla="*/ 288270 h 438850"/>
                <a:gd name="T22" fmla="*/ 352939 w 613253"/>
                <a:gd name="T23" fmla="*/ 287948 h 438850"/>
                <a:gd name="T24" fmla="*/ 352455 w 613253"/>
                <a:gd name="T25" fmla="*/ 287948 h 438850"/>
                <a:gd name="T26" fmla="*/ 317999 w 613253"/>
                <a:gd name="T27" fmla="*/ 211229 h 438850"/>
                <a:gd name="T28" fmla="*/ 324267 w 613253"/>
                <a:gd name="T29" fmla="*/ 189810 h 438850"/>
                <a:gd name="T30" fmla="*/ 122621 w 613253"/>
                <a:gd name="T31" fmla="*/ 168497 h 438850"/>
                <a:gd name="T32" fmla="*/ 127701 w 613253"/>
                <a:gd name="T33" fmla="*/ 185855 h 438850"/>
                <a:gd name="T34" fmla="*/ 99783 w 613253"/>
                <a:gd name="T35" fmla="*/ 248016 h 438850"/>
                <a:gd name="T36" fmla="*/ 99389 w 613253"/>
                <a:gd name="T37" fmla="*/ 248016 h 438850"/>
                <a:gd name="T38" fmla="*/ 99664 w 613253"/>
                <a:gd name="T39" fmla="*/ 248278 h 438850"/>
                <a:gd name="T40" fmla="*/ 99390 w 613253"/>
                <a:gd name="T41" fmla="*/ 248890 h 438850"/>
                <a:gd name="T42" fmla="*/ 100310 w 613253"/>
                <a:gd name="T43" fmla="*/ 248890 h 438850"/>
                <a:gd name="T44" fmla="*/ 131571 w 613253"/>
                <a:gd name="T45" fmla="*/ 278601 h 438850"/>
                <a:gd name="T46" fmla="*/ 162832 w 613253"/>
                <a:gd name="T47" fmla="*/ 248890 h 438850"/>
                <a:gd name="T48" fmla="*/ 163753 w 613253"/>
                <a:gd name="T49" fmla="*/ 248890 h 438850"/>
                <a:gd name="T50" fmla="*/ 163477 w 613253"/>
                <a:gd name="T51" fmla="*/ 248278 h 438850"/>
                <a:gd name="T52" fmla="*/ 163752 w 613253"/>
                <a:gd name="T53" fmla="*/ 248016 h 438850"/>
                <a:gd name="T54" fmla="*/ 163360 w 613253"/>
                <a:gd name="T55" fmla="*/ 248016 h 438850"/>
                <a:gd name="T56" fmla="*/ 135441 w 613253"/>
                <a:gd name="T57" fmla="*/ 185853 h 438850"/>
                <a:gd name="T58" fmla="*/ 140519 w 613253"/>
                <a:gd name="T59" fmla="*/ 168497 h 438850"/>
                <a:gd name="T60" fmla="*/ 313647 w 613253"/>
                <a:gd name="T61" fmla="*/ 0 h 438850"/>
                <a:gd name="T62" fmla="*/ 401789 w 613253"/>
                <a:gd name="T63" fmla="*/ 89512 h 438850"/>
                <a:gd name="T64" fmla="*/ 354002 w 613253"/>
                <a:gd name="T65" fmla="*/ 167851 h 438850"/>
                <a:gd name="T66" fmla="*/ 354002 w 613253"/>
                <a:gd name="T67" fmla="*/ 179987 h 438850"/>
                <a:gd name="T68" fmla="*/ 477733 w 613253"/>
                <a:gd name="T69" fmla="*/ 304984 h 438850"/>
                <a:gd name="T70" fmla="*/ 310462 w 613253"/>
                <a:gd name="T71" fmla="*/ 341871 h 438850"/>
                <a:gd name="T72" fmla="*/ 150844 w 613253"/>
                <a:gd name="T73" fmla="*/ 308256 h 438850"/>
                <a:gd name="T74" fmla="*/ 158358 w 613253"/>
                <a:gd name="T75" fmla="*/ 288582 h 438850"/>
                <a:gd name="T76" fmla="*/ 129334 w 613253"/>
                <a:gd name="T77" fmla="*/ 291708 h 438850"/>
                <a:gd name="T78" fmla="*/ 0 w 613253"/>
                <a:gd name="T79" fmla="*/ 264471 h 438850"/>
                <a:gd name="T80" fmla="*/ 97497 w 613253"/>
                <a:gd name="T81" fmla="*/ 161659 h 438850"/>
                <a:gd name="T82" fmla="*/ 97497 w 613253"/>
                <a:gd name="T83" fmla="*/ 149528 h 438850"/>
                <a:gd name="T84" fmla="*/ 60496 w 613253"/>
                <a:gd name="T85" fmla="*/ 87229 h 438850"/>
                <a:gd name="T86" fmla="*/ 131914 w 613253"/>
                <a:gd name="T87" fmla="*/ 14700 h 438850"/>
                <a:gd name="T88" fmla="*/ 203334 w 613253"/>
                <a:gd name="T89" fmla="*/ 87229 h 438850"/>
                <a:gd name="T90" fmla="*/ 164614 w 613253"/>
                <a:gd name="T91" fmla="*/ 150705 h 438850"/>
                <a:gd name="T92" fmla="*/ 164614 w 613253"/>
                <a:gd name="T93" fmla="*/ 160538 h 438850"/>
                <a:gd name="T94" fmla="*/ 228121 w 613253"/>
                <a:gd name="T95" fmla="*/ 196732 h 438850"/>
                <a:gd name="T96" fmla="*/ 229847 w 613253"/>
                <a:gd name="T97" fmla="*/ 199013 h 438850"/>
                <a:gd name="T98" fmla="*/ 271170 w 613253"/>
                <a:gd name="T99" fmla="*/ 181372 h 438850"/>
                <a:gd name="T100" fmla="*/ 271170 w 613253"/>
                <a:gd name="T101" fmla="*/ 166399 h 438850"/>
                <a:gd name="T102" fmla="*/ 225504 w 613253"/>
                <a:gd name="T103" fmla="*/ 89512 h 438850"/>
                <a:gd name="T104" fmla="*/ 313647 w 613253"/>
                <a:gd name="T105" fmla="*/ 0 h 4388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13253"/>
                <a:gd name="T160" fmla="*/ 0 h 438850"/>
                <a:gd name="T161" fmla="*/ 613253 w 613253"/>
                <a:gd name="T162" fmla="*/ 438850 h 4388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13253" h="438850">
                  <a:moveTo>
                    <a:pt x="387898" y="243653"/>
                  </a:moveTo>
                  <a:lnTo>
                    <a:pt x="395944" y="271151"/>
                  </a:lnTo>
                  <a:lnTo>
                    <a:pt x="351715" y="369631"/>
                  </a:lnTo>
                  <a:lnTo>
                    <a:pt x="351092" y="369631"/>
                  </a:lnTo>
                  <a:lnTo>
                    <a:pt x="351529" y="370046"/>
                  </a:lnTo>
                  <a:lnTo>
                    <a:pt x="351093" y="371017"/>
                  </a:lnTo>
                  <a:lnTo>
                    <a:pt x="352550" y="371017"/>
                  </a:lnTo>
                  <a:lnTo>
                    <a:pt x="402076" y="418085"/>
                  </a:lnTo>
                  <a:lnTo>
                    <a:pt x="451601" y="371017"/>
                  </a:lnTo>
                  <a:lnTo>
                    <a:pt x="453059" y="371017"/>
                  </a:lnTo>
                  <a:lnTo>
                    <a:pt x="452623" y="370045"/>
                  </a:lnTo>
                  <a:lnTo>
                    <a:pt x="453059" y="369631"/>
                  </a:lnTo>
                  <a:lnTo>
                    <a:pt x="452437" y="369631"/>
                  </a:lnTo>
                  <a:lnTo>
                    <a:pt x="408207" y="271149"/>
                  </a:lnTo>
                  <a:lnTo>
                    <a:pt x="416253" y="243653"/>
                  </a:lnTo>
                  <a:lnTo>
                    <a:pt x="387898" y="243653"/>
                  </a:lnTo>
                  <a:close/>
                  <a:moveTo>
                    <a:pt x="157406" y="216295"/>
                  </a:moveTo>
                  <a:lnTo>
                    <a:pt x="163926" y="238576"/>
                  </a:lnTo>
                  <a:lnTo>
                    <a:pt x="128088" y="318371"/>
                  </a:lnTo>
                  <a:lnTo>
                    <a:pt x="127583" y="318371"/>
                  </a:lnTo>
                  <a:lnTo>
                    <a:pt x="127937" y="318708"/>
                  </a:lnTo>
                  <a:lnTo>
                    <a:pt x="127584" y="319494"/>
                  </a:lnTo>
                  <a:lnTo>
                    <a:pt x="128765" y="319494"/>
                  </a:lnTo>
                  <a:lnTo>
                    <a:pt x="168894" y="357632"/>
                  </a:lnTo>
                  <a:lnTo>
                    <a:pt x="209023" y="319494"/>
                  </a:lnTo>
                  <a:lnTo>
                    <a:pt x="210205" y="319494"/>
                  </a:lnTo>
                  <a:lnTo>
                    <a:pt x="209851" y="318707"/>
                  </a:lnTo>
                  <a:lnTo>
                    <a:pt x="210204" y="318371"/>
                  </a:lnTo>
                  <a:lnTo>
                    <a:pt x="209701" y="318371"/>
                  </a:lnTo>
                  <a:lnTo>
                    <a:pt x="173862" y="238574"/>
                  </a:lnTo>
                  <a:lnTo>
                    <a:pt x="180381" y="216295"/>
                  </a:lnTo>
                  <a:lnTo>
                    <a:pt x="157406" y="216295"/>
                  </a:lnTo>
                  <a:close/>
                  <a:moveTo>
                    <a:pt x="402620" y="0"/>
                  </a:moveTo>
                  <a:cubicBezTo>
                    <a:pt x="465109" y="0"/>
                    <a:pt x="515766" y="51445"/>
                    <a:pt x="515766" y="114905"/>
                  </a:cubicBezTo>
                  <a:cubicBezTo>
                    <a:pt x="515766" y="159138"/>
                    <a:pt x="491155" y="197534"/>
                    <a:pt x="454423" y="215466"/>
                  </a:cubicBezTo>
                  <a:lnTo>
                    <a:pt x="454423" y="231044"/>
                  </a:lnTo>
                  <a:cubicBezTo>
                    <a:pt x="531505" y="249779"/>
                    <a:pt x="592702" y="311734"/>
                    <a:pt x="613253" y="391500"/>
                  </a:cubicBezTo>
                  <a:cubicBezTo>
                    <a:pt x="550688" y="422070"/>
                    <a:pt x="477097" y="438850"/>
                    <a:pt x="398531" y="438850"/>
                  </a:cubicBezTo>
                  <a:cubicBezTo>
                    <a:pt x="323987" y="438850"/>
                    <a:pt x="253921" y="423744"/>
                    <a:pt x="193634" y="395700"/>
                  </a:cubicBezTo>
                  <a:lnTo>
                    <a:pt x="203279" y="370444"/>
                  </a:lnTo>
                  <a:lnTo>
                    <a:pt x="166022" y="374457"/>
                  </a:lnTo>
                  <a:cubicBezTo>
                    <a:pt x="105620" y="374457"/>
                    <a:pt x="48848" y="362217"/>
                    <a:pt x="0" y="339494"/>
                  </a:cubicBezTo>
                  <a:cubicBezTo>
                    <a:pt x="15404" y="274815"/>
                    <a:pt x="63667" y="224043"/>
                    <a:pt x="125154" y="207518"/>
                  </a:cubicBezTo>
                  <a:lnTo>
                    <a:pt x="125154" y="191945"/>
                  </a:lnTo>
                  <a:cubicBezTo>
                    <a:pt x="96529" y="177233"/>
                    <a:pt x="77656" y="146842"/>
                    <a:pt x="77656" y="111974"/>
                  </a:cubicBezTo>
                  <a:cubicBezTo>
                    <a:pt x="77656" y="60554"/>
                    <a:pt x="118702" y="18870"/>
                    <a:pt x="169335" y="18870"/>
                  </a:cubicBezTo>
                  <a:cubicBezTo>
                    <a:pt x="219968" y="18870"/>
                    <a:pt x="261014" y="60554"/>
                    <a:pt x="261014" y="111974"/>
                  </a:cubicBezTo>
                  <a:cubicBezTo>
                    <a:pt x="261014" y="147815"/>
                    <a:pt x="241072" y="178926"/>
                    <a:pt x="211310" y="193456"/>
                  </a:cubicBezTo>
                  <a:lnTo>
                    <a:pt x="211310" y="206078"/>
                  </a:lnTo>
                  <a:cubicBezTo>
                    <a:pt x="242539" y="213668"/>
                    <a:pt x="270549" y="230014"/>
                    <a:pt x="292834" y="252540"/>
                  </a:cubicBezTo>
                  <a:lnTo>
                    <a:pt x="295048" y="255467"/>
                  </a:lnTo>
                  <a:lnTo>
                    <a:pt x="348094" y="232822"/>
                  </a:lnTo>
                  <a:lnTo>
                    <a:pt x="348094" y="213602"/>
                  </a:lnTo>
                  <a:cubicBezTo>
                    <a:pt x="312767" y="195444"/>
                    <a:pt x="289474" y="157937"/>
                    <a:pt x="289474" y="114905"/>
                  </a:cubicBezTo>
                  <a:cubicBezTo>
                    <a:pt x="289474" y="51445"/>
                    <a:pt x="340131" y="0"/>
                    <a:pt x="402620" y="0"/>
                  </a:cubicBezTo>
                  <a:close/>
                </a:path>
              </a:pathLst>
            </a:custGeom>
            <a:solidFill>
              <a:srgbClr val="005A9E"/>
            </a:solidFill>
            <a:ln>
              <a:noFill/>
            </a:ln>
            <a:extLst/>
          </p:spPr>
          <p:txBody>
            <a:bodyPr anchor="ctr"/>
            <a:lstStyle/>
            <a:p>
              <a:endParaRPr lang="zh-CN" altLang="en-US"/>
            </a:p>
          </p:txBody>
        </p:sp>
      </p:grpSp>
      <p:sp>
        <p:nvSpPr>
          <p:cNvPr id="90" name="椭圆 89"/>
          <p:cNvSpPr/>
          <p:nvPr/>
        </p:nvSpPr>
        <p:spPr>
          <a:xfrm>
            <a:off x="7794388" y="4443265"/>
            <a:ext cx="500908" cy="500908"/>
          </a:xfrm>
          <a:prstGeom prst="ellips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8423305" y="3522698"/>
            <a:ext cx="274777" cy="274777"/>
          </a:xfrm>
          <a:prstGeom prst="ellips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93"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椭圆 9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椭圆 100"/>
          <p:cNvSpPr/>
          <p:nvPr/>
        </p:nvSpPr>
        <p:spPr>
          <a:xfrm>
            <a:off x="6629511" y="4707644"/>
            <a:ext cx="274777" cy="274777"/>
          </a:xfrm>
          <a:prstGeom prst="ellips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8811149" y="4688845"/>
            <a:ext cx="137389" cy="137389"/>
          </a:xfrm>
          <a:prstGeom prst="ellips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pic>
        <p:nvPicPr>
          <p:cNvPr id="96" name="Picture 9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6864" y="250030"/>
            <a:ext cx="4679578" cy="317878"/>
          </a:xfrm>
          <a:prstGeom prst="rect">
            <a:avLst/>
          </a:prstGeom>
        </p:spPr>
      </p:pic>
    </p:spTree>
    <p:extLst>
      <p:ext uri="{BB962C8B-B14F-4D97-AF65-F5344CB8AC3E}">
        <p14:creationId xmlns:p14="http://schemas.microsoft.com/office/powerpoint/2010/main" val="1071400259"/>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1"/>
                                        </p:tgtEl>
                                      </p:cBhvr>
                                    </p:animEffect>
                                  </p:childTnLst>
                                </p:cTn>
                              </p:par>
                            </p:childTnLst>
                          </p:cTn>
                        </p:par>
                        <p:par>
                          <p:cTn id="12" fill="hold">
                            <p:stCondLst>
                              <p:cond delay="65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150"/>
                            </p:stCondLst>
                            <p:childTnLst>
                              <p:par>
                                <p:cTn id="17" presetID="22" presetClass="entr" presetSubtype="8"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p:cBhvr>
                                        <p:cTn id="19" dur="500"/>
                                        <p:tgtEl>
                                          <p:spTgt spid="55"/>
                                        </p:tgtEl>
                                      </p:cBhvr>
                                    </p:animEffect>
                                  </p:childTnLst>
                                </p:cTn>
                              </p:par>
                            </p:childTnLst>
                          </p:cTn>
                        </p:par>
                        <p:par>
                          <p:cTn id="20" fill="hold">
                            <p:stCondLst>
                              <p:cond delay="1650"/>
                            </p:stCondLst>
                            <p:childTnLst>
                              <p:par>
                                <p:cTn id="21" presetID="16" presetClass="entr" presetSubtype="37"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outVertical)">
                                      <p:cBhvr>
                                        <p:cTn id="23" dur="500"/>
                                        <p:tgtEl>
                                          <p:spTgt spid="26"/>
                                        </p:tgtEl>
                                      </p:cBhvr>
                                    </p:animEffect>
                                  </p:childTnLst>
                                </p:cTn>
                              </p:par>
                            </p:childTnLst>
                          </p:cTn>
                        </p:par>
                        <p:par>
                          <p:cTn id="24" fill="hold">
                            <p:stCondLst>
                              <p:cond delay="2150"/>
                            </p:stCondLst>
                            <p:childTnLst>
                              <p:par>
                                <p:cTn id="25" presetID="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ppt_x</p:attrName>
                                        </p:attrNameLst>
                                      </p:cBhvr>
                                      <p:tavLst>
                                        <p:tav tm="0">
                                          <p:val>
                                            <p:strVal val="0-#ppt_w/2"/>
                                          </p:val>
                                        </p:tav>
                                        <p:tav tm="100000">
                                          <p:val>
                                            <p:strVal val="#ppt_x"/>
                                          </p:val>
                                        </p:tav>
                                      </p:tavLst>
                                    </p:anim>
                                    <p:anim calcmode="lin" valueType="num">
                                      <p:cBhvr>
                                        <p:cTn id="2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1000"/>
                                        <p:tgtEl>
                                          <p:spTgt spid="80"/>
                                        </p:tgtEl>
                                      </p:cBhvr>
                                    </p:animEffect>
                                    <p:anim calcmode="lin" valueType="num">
                                      <p:cBhvr>
                                        <p:cTn id="34" dur="1000" fill="hold"/>
                                        <p:tgtEl>
                                          <p:spTgt spid="80"/>
                                        </p:tgtEl>
                                        <p:attrNameLst>
                                          <p:attrName>ppt_x</p:attrName>
                                        </p:attrNameLst>
                                      </p:cBhvr>
                                      <p:tavLst>
                                        <p:tav tm="0">
                                          <p:val>
                                            <p:strVal val="#ppt_x"/>
                                          </p:val>
                                        </p:tav>
                                        <p:tav tm="100000">
                                          <p:val>
                                            <p:strVal val="#ppt_x"/>
                                          </p:val>
                                        </p:tav>
                                      </p:tavLst>
                                    </p:anim>
                                    <p:anim calcmode="lin" valueType="num">
                                      <p:cBhvr>
                                        <p:cTn id="35"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500" fill="hold"/>
                                        <p:tgtEl>
                                          <p:spTgt spid="56"/>
                                        </p:tgtEl>
                                        <p:attrNameLst>
                                          <p:attrName>ppt_x</p:attrName>
                                        </p:attrNameLst>
                                      </p:cBhvr>
                                      <p:tavLst>
                                        <p:tav tm="0">
                                          <p:val>
                                            <p:strVal val="1+#ppt_w/2"/>
                                          </p:val>
                                        </p:tav>
                                        <p:tav tm="100000">
                                          <p:val>
                                            <p:strVal val="#ppt_x"/>
                                          </p:val>
                                        </p:tav>
                                      </p:tavLst>
                                    </p:anim>
                                    <p:anim calcmode="lin" valueType="num">
                                      <p:cBhvr additive="base">
                                        <p:cTn id="46" dur="500" fill="hold"/>
                                        <p:tgtEl>
                                          <p:spTgt spid="56"/>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600"/>
                                  </p:stCondLst>
                                  <p:childTnLst>
                                    <p:set>
                                      <p:cBhvr>
                                        <p:cTn id="48" dur="1" fill="hold">
                                          <p:stCondLst>
                                            <p:cond delay="0"/>
                                          </p:stCondLst>
                                        </p:cTn>
                                        <p:tgtEl>
                                          <p:spTgt spid="61"/>
                                        </p:tgtEl>
                                        <p:attrNameLst>
                                          <p:attrName>style.visibility</p:attrName>
                                        </p:attrNameLst>
                                      </p:cBhvr>
                                      <p:to>
                                        <p:strVal val="visible"/>
                                      </p:to>
                                    </p:set>
                                    <p:anim calcmode="lin" valueType="num">
                                      <p:cBhvr additive="base">
                                        <p:cTn id="49" dur="500" fill="hold"/>
                                        <p:tgtEl>
                                          <p:spTgt spid="61"/>
                                        </p:tgtEl>
                                        <p:attrNameLst>
                                          <p:attrName>ppt_x</p:attrName>
                                        </p:attrNameLst>
                                      </p:cBhvr>
                                      <p:tavLst>
                                        <p:tav tm="0">
                                          <p:val>
                                            <p:strVal val="1+#ppt_w/2"/>
                                          </p:val>
                                        </p:tav>
                                        <p:tav tm="100000">
                                          <p:val>
                                            <p:strVal val="#ppt_x"/>
                                          </p:val>
                                        </p:tav>
                                      </p:tavLst>
                                    </p:anim>
                                    <p:anim calcmode="lin" valueType="num">
                                      <p:cBhvr additive="base">
                                        <p:cTn id="50" dur="500" fill="hold"/>
                                        <p:tgtEl>
                                          <p:spTgt spid="6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300"/>
                                  </p:stCondLst>
                                  <p:childTnLst>
                                    <p:set>
                                      <p:cBhvr>
                                        <p:cTn id="52" dur="1" fill="hold">
                                          <p:stCondLst>
                                            <p:cond delay="0"/>
                                          </p:stCondLst>
                                        </p:cTn>
                                        <p:tgtEl>
                                          <p:spTgt spid="85"/>
                                        </p:tgtEl>
                                        <p:attrNameLst>
                                          <p:attrName>style.visibility</p:attrName>
                                        </p:attrNameLst>
                                      </p:cBhvr>
                                      <p:to>
                                        <p:strVal val="visible"/>
                                      </p:to>
                                    </p:set>
                                    <p:anim calcmode="lin" valueType="num">
                                      <p:cBhvr additive="base">
                                        <p:cTn id="53" dur="500" fill="hold"/>
                                        <p:tgtEl>
                                          <p:spTgt spid="85"/>
                                        </p:tgtEl>
                                        <p:attrNameLst>
                                          <p:attrName>ppt_x</p:attrName>
                                        </p:attrNameLst>
                                      </p:cBhvr>
                                      <p:tavLst>
                                        <p:tav tm="0">
                                          <p:val>
                                            <p:strVal val="1+#ppt_w/2"/>
                                          </p:val>
                                        </p:tav>
                                        <p:tav tm="100000">
                                          <p:val>
                                            <p:strVal val="#ppt_x"/>
                                          </p:val>
                                        </p:tav>
                                      </p:tavLst>
                                    </p:anim>
                                    <p:anim calcmode="lin" valueType="num">
                                      <p:cBhvr additive="base">
                                        <p:cTn id="54" dur="500" fill="hold"/>
                                        <p:tgtEl>
                                          <p:spTgt spid="85"/>
                                        </p:tgtEl>
                                        <p:attrNameLst>
                                          <p:attrName>ppt_y</p:attrName>
                                        </p:attrNameLst>
                                      </p:cBhvr>
                                      <p:tavLst>
                                        <p:tav tm="0">
                                          <p:val>
                                            <p:strVal val="#ppt_y"/>
                                          </p:val>
                                        </p:tav>
                                        <p:tav tm="100000">
                                          <p:val>
                                            <p:strVal val="#ppt_y"/>
                                          </p:val>
                                        </p:tav>
                                      </p:tavLst>
                                    </p:anim>
                                  </p:childTnLst>
                                </p:cTn>
                              </p:par>
                            </p:childTnLst>
                          </p:cTn>
                        </p:par>
                        <p:par>
                          <p:cTn id="55" fill="hold">
                            <p:stCondLst>
                              <p:cond delay="1100"/>
                            </p:stCondLst>
                            <p:childTnLst>
                              <p:par>
                                <p:cTn id="56" presetID="14" presetClass="entr" presetSubtype="10" fill="hold" grpId="0" nodeType="afterEffect">
                                  <p:stCondLst>
                                    <p:cond delay="250"/>
                                  </p:stCondLst>
                                  <p:childTnLst>
                                    <p:set>
                                      <p:cBhvr>
                                        <p:cTn id="57" dur="1" fill="hold">
                                          <p:stCondLst>
                                            <p:cond delay="0"/>
                                          </p:stCondLst>
                                        </p:cTn>
                                        <p:tgtEl>
                                          <p:spTgt spid="49"/>
                                        </p:tgtEl>
                                        <p:attrNameLst>
                                          <p:attrName>style.visibility</p:attrName>
                                        </p:attrNameLst>
                                      </p:cBhvr>
                                      <p:to>
                                        <p:strVal val="visible"/>
                                      </p:to>
                                    </p:set>
                                    <p:animEffect>
                                      <p:cBhvr>
                                        <p:cTn id="58" dur="400"/>
                                        <p:tgtEl>
                                          <p:spTgt spid="49"/>
                                        </p:tgtEl>
                                      </p:cBhvr>
                                    </p:animEffect>
                                  </p:childTnLst>
                                </p:cTn>
                              </p:par>
                              <p:par>
                                <p:cTn id="59" presetID="14" presetClass="entr" presetSubtype="10"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p:cBhvr>
                                        <p:cTn id="61" dur="400"/>
                                        <p:tgtEl>
                                          <p:spTgt spid="50"/>
                                        </p:tgtEl>
                                      </p:cBhvr>
                                    </p:animEffect>
                                  </p:childTnLst>
                                </p:cTn>
                              </p:par>
                            </p:childTnLst>
                          </p:cTn>
                        </p:par>
                        <p:par>
                          <p:cTn id="62" fill="hold">
                            <p:stCondLst>
                              <p:cond delay="1750"/>
                            </p:stCondLst>
                            <p:childTnLst>
                              <p:par>
                                <p:cTn id="63" presetID="14" presetClass="entr" presetSubtype="10" fill="hold" grpId="0" nodeType="afterEffect">
                                  <p:stCondLst>
                                    <p:cond delay="250"/>
                                  </p:stCondLst>
                                  <p:childTnLst>
                                    <p:set>
                                      <p:cBhvr>
                                        <p:cTn id="64" dur="1" fill="hold">
                                          <p:stCondLst>
                                            <p:cond delay="0"/>
                                          </p:stCondLst>
                                        </p:cTn>
                                        <p:tgtEl>
                                          <p:spTgt spid="51"/>
                                        </p:tgtEl>
                                        <p:attrNameLst>
                                          <p:attrName>style.visibility</p:attrName>
                                        </p:attrNameLst>
                                      </p:cBhvr>
                                      <p:to>
                                        <p:strVal val="visible"/>
                                      </p:to>
                                    </p:set>
                                    <p:animEffect>
                                      <p:cBhvr>
                                        <p:cTn id="65" dur="400"/>
                                        <p:tgtEl>
                                          <p:spTgt spid="51"/>
                                        </p:tgtEl>
                                      </p:cBhvr>
                                    </p:animEffect>
                                  </p:childTnLst>
                                </p:cTn>
                              </p:par>
                              <p:par>
                                <p:cTn id="66" presetID="14" presetClass="entr" presetSubtype="10" fill="hold" grpId="0" nodeType="withEffect">
                                  <p:stCondLst>
                                    <p:cond delay="250"/>
                                  </p:stCondLst>
                                  <p:childTnLst>
                                    <p:set>
                                      <p:cBhvr>
                                        <p:cTn id="67" dur="1" fill="hold">
                                          <p:stCondLst>
                                            <p:cond delay="0"/>
                                          </p:stCondLst>
                                        </p:cTn>
                                        <p:tgtEl>
                                          <p:spTgt spid="52"/>
                                        </p:tgtEl>
                                        <p:attrNameLst>
                                          <p:attrName>style.visibility</p:attrName>
                                        </p:attrNameLst>
                                      </p:cBhvr>
                                      <p:to>
                                        <p:strVal val="visible"/>
                                      </p:to>
                                    </p:set>
                                    <p:animEffect>
                                      <p:cBhvr>
                                        <p:cTn id="68" dur="400"/>
                                        <p:tgtEl>
                                          <p:spTgt spid="52"/>
                                        </p:tgtEl>
                                      </p:cBhvr>
                                    </p:animEffect>
                                  </p:childTnLst>
                                </p:cTn>
                              </p:par>
                            </p:childTnLst>
                          </p:cTn>
                        </p:par>
                        <p:par>
                          <p:cTn id="69" fill="hold">
                            <p:stCondLst>
                              <p:cond delay="2400"/>
                            </p:stCondLst>
                            <p:childTnLst>
                              <p:par>
                                <p:cTn id="70" presetID="14" presetClass="entr" presetSubtype="10" fill="hold" grpId="0" nodeType="afterEffect">
                                  <p:stCondLst>
                                    <p:cond delay="250"/>
                                  </p:stCondLst>
                                  <p:childTnLst>
                                    <p:set>
                                      <p:cBhvr>
                                        <p:cTn id="71" dur="1" fill="hold">
                                          <p:stCondLst>
                                            <p:cond delay="0"/>
                                          </p:stCondLst>
                                        </p:cTn>
                                        <p:tgtEl>
                                          <p:spTgt spid="53"/>
                                        </p:tgtEl>
                                        <p:attrNameLst>
                                          <p:attrName>style.visibility</p:attrName>
                                        </p:attrNameLst>
                                      </p:cBhvr>
                                      <p:to>
                                        <p:strVal val="visible"/>
                                      </p:to>
                                    </p:set>
                                    <p:animEffect>
                                      <p:cBhvr>
                                        <p:cTn id="72" dur="400"/>
                                        <p:tgtEl>
                                          <p:spTgt spid="53"/>
                                        </p:tgtEl>
                                      </p:cBhvr>
                                    </p:animEffect>
                                  </p:childTnLst>
                                </p:cTn>
                              </p:par>
                              <p:par>
                                <p:cTn id="73" presetID="14" presetClass="entr" presetSubtype="10" fill="hold" grpId="0" nodeType="withEffect">
                                  <p:stCondLst>
                                    <p:cond delay="250"/>
                                  </p:stCondLst>
                                  <p:childTnLst>
                                    <p:set>
                                      <p:cBhvr>
                                        <p:cTn id="74" dur="1" fill="hold">
                                          <p:stCondLst>
                                            <p:cond delay="0"/>
                                          </p:stCondLst>
                                        </p:cTn>
                                        <p:tgtEl>
                                          <p:spTgt spid="54"/>
                                        </p:tgtEl>
                                        <p:attrNameLst>
                                          <p:attrName>style.visibility</p:attrName>
                                        </p:attrNameLst>
                                      </p:cBhvr>
                                      <p:to>
                                        <p:strVal val="visible"/>
                                      </p:to>
                                    </p:set>
                                    <p:animEffect>
                                      <p:cBhvr>
                                        <p:cTn id="75" dur="400"/>
                                        <p:tgtEl>
                                          <p:spTgt spid="54"/>
                                        </p:tgtEl>
                                      </p:cBhvr>
                                    </p:animEffect>
                                  </p:childTnLst>
                                </p:cTn>
                              </p:par>
                            </p:childTnLst>
                          </p:cTn>
                        </p:par>
                        <p:par>
                          <p:cTn id="76" fill="hold">
                            <p:stCondLst>
                              <p:cond delay="3050"/>
                            </p:stCondLst>
                            <p:childTnLst>
                              <p:par>
                                <p:cTn id="77" presetID="53" presetClass="entr" presetSubtype="16" fill="hold" grpId="0" nodeType="afterEffect">
                                  <p:stCondLst>
                                    <p:cond delay="0"/>
                                  </p:stCondLst>
                                  <p:childTnLst>
                                    <p:set>
                                      <p:cBhvr>
                                        <p:cTn id="78" dur="1" fill="hold">
                                          <p:stCondLst>
                                            <p:cond delay="0"/>
                                          </p:stCondLst>
                                        </p:cTn>
                                        <p:tgtEl>
                                          <p:spTgt spid="90"/>
                                        </p:tgtEl>
                                        <p:attrNameLst>
                                          <p:attrName>style.visibility</p:attrName>
                                        </p:attrNameLst>
                                      </p:cBhvr>
                                      <p:to>
                                        <p:strVal val="visible"/>
                                      </p:to>
                                    </p:set>
                                    <p:anim calcmode="lin" valueType="num">
                                      <p:cBhvr>
                                        <p:cTn id="79" dur="500" fill="hold"/>
                                        <p:tgtEl>
                                          <p:spTgt spid="90"/>
                                        </p:tgtEl>
                                        <p:attrNameLst>
                                          <p:attrName>ppt_w</p:attrName>
                                        </p:attrNameLst>
                                      </p:cBhvr>
                                      <p:tavLst>
                                        <p:tav tm="0">
                                          <p:val>
                                            <p:fltVal val="0"/>
                                          </p:val>
                                        </p:tav>
                                        <p:tav tm="100000">
                                          <p:val>
                                            <p:strVal val="#ppt_w"/>
                                          </p:val>
                                        </p:tav>
                                      </p:tavLst>
                                    </p:anim>
                                    <p:anim calcmode="lin" valueType="num">
                                      <p:cBhvr>
                                        <p:cTn id="80" dur="500" fill="hold"/>
                                        <p:tgtEl>
                                          <p:spTgt spid="90"/>
                                        </p:tgtEl>
                                        <p:attrNameLst>
                                          <p:attrName>ppt_h</p:attrName>
                                        </p:attrNameLst>
                                      </p:cBhvr>
                                      <p:tavLst>
                                        <p:tav tm="0">
                                          <p:val>
                                            <p:fltVal val="0"/>
                                          </p:val>
                                        </p:tav>
                                        <p:tav tm="100000">
                                          <p:val>
                                            <p:strVal val="#ppt_h"/>
                                          </p:val>
                                        </p:tav>
                                      </p:tavLst>
                                    </p:anim>
                                    <p:animEffect transition="in" filter="fade">
                                      <p:cBhvr>
                                        <p:cTn id="81" dur="500"/>
                                        <p:tgtEl>
                                          <p:spTgt spid="90"/>
                                        </p:tgtEl>
                                      </p:cBhvr>
                                    </p:animEffect>
                                  </p:childTnLst>
                                </p:cTn>
                              </p:par>
                              <p:par>
                                <p:cTn id="82" presetID="53" presetClass="entr" presetSubtype="16" fill="hold" grpId="0" nodeType="withEffect">
                                  <p:stCondLst>
                                    <p:cond delay="400"/>
                                  </p:stCondLst>
                                  <p:childTnLst>
                                    <p:set>
                                      <p:cBhvr>
                                        <p:cTn id="83" dur="1" fill="hold">
                                          <p:stCondLst>
                                            <p:cond delay="0"/>
                                          </p:stCondLst>
                                        </p:cTn>
                                        <p:tgtEl>
                                          <p:spTgt spid="91"/>
                                        </p:tgtEl>
                                        <p:attrNameLst>
                                          <p:attrName>style.visibility</p:attrName>
                                        </p:attrNameLst>
                                      </p:cBhvr>
                                      <p:to>
                                        <p:strVal val="visible"/>
                                      </p:to>
                                    </p:set>
                                    <p:anim calcmode="lin" valueType="num">
                                      <p:cBhvr>
                                        <p:cTn id="84" dur="500" fill="hold"/>
                                        <p:tgtEl>
                                          <p:spTgt spid="91"/>
                                        </p:tgtEl>
                                        <p:attrNameLst>
                                          <p:attrName>ppt_w</p:attrName>
                                        </p:attrNameLst>
                                      </p:cBhvr>
                                      <p:tavLst>
                                        <p:tav tm="0">
                                          <p:val>
                                            <p:fltVal val="0"/>
                                          </p:val>
                                        </p:tav>
                                        <p:tav tm="100000">
                                          <p:val>
                                            <p:strVal val="#ppt_w"/>
                                          </p:val>
                                        </p:tav>
                                      </p:tavLst>
                                    </p:anim>
                                    <p:anim calcmode="lin" valueType="num">
                                      <p:cBhvr>
                                        <p:cTn id="85" dur="500" fill="hold"/>
                                        <p:tgtEl>
                                          <p:spTgt spid="91"/>
                                        </p:tgtEl>
                                        <p:attrNameLst>
                                          <p:attrName>ppt_h</p:attrName>
                                        </p:attrNameLst>
                                      </p:cBhvr>
                                      <p:tavLst>
                                        <p:tav tm="0">
                                          <p:val>
                                            <p:fltVal val="0"/>
                                          </p:val>
                                        </p:tav>
                                        <p:tav tm="100000">
                                          <p:val>
                                            <p:strVal val="#ppt_h"/>
                                          </p:val>
                                        </p:tav>
                                      </p:tavLst>
                                    </p:anim>
                                    <p:animEffect transition="in" filter="fade">
                                      <p:cBhvr>
                                        <p:cTn id="86" dur="500"/>
                                        <p:tgtEl>
                                          <p:spTgt spid="91"/>
                                        </p:tgtEl>
                                      </p:cBhvr>
                                    </p:animEffect>
                                  </p:childTnLst>
                                </p:cTn>
                              </p:par>
                              <p:par>
                                <p:cTn id="87" presetID="53" presetClass="entr" presetSubtype="16" fill="hold" nodeType="withEffect">
                                  <p:stCondLst>
                                    <p:cond delay="400"/>
                                  </p:stCondLst>
                                  <p:childTnLst>
                                    <p:set>
                                      <p:cBhvr>
                                        <p:cTn id="88" dur="1" fill="hold">
                                          <p:stCondLst>
                                            <p:cond delay="0"/>
                                          </p:stCondLst>
                                        </p:cTn>
                                        <p:tgtEl>
                                          <p:spTgt spid="92"/>
                                        </p:tgtEl>
                                        <p:attrNameLst>
                                          <p:attrName>style.visibility</p:attrName>
                                        </p:attrNameLst>
                                      </p:cBhvr>
                                      <p:to>
                                        <p:strVal val="visible"/>
                                      </p:to>
                                    </p:set>
                                    <p:anim calcmode="lin" valueType="num">
                                      <p:cBhvr>
                                        <p:cTn id="89" dur="500" fill="hold"/>
                                        <p:tgtEl>
                                          <p:spTgt spid="92"/>
                                        </p:tgtEl>
                                        <p:attrNameLst>
                                          <p:attrName>ppt_w</p:attrName>
                                        </p:attrNameLst>
                                      </p:cBhvr>
                                      <p:tavLst>
                                        <p:tav tm="0">
                                          <p:val>
                                            <p:fltVal val="0"/>
                                          </p:val>
                                        </p:tav>
                                        <p:tav tm="100000">
                                          <p:val>
                                            <p:strVal val="#ppt_w"/>
                                          </p:val>
                                        </p:tav>
                                      </p:tavLst>
                                    </p:anim>
                                    <p:anim calcmode="lin" valueType="num">
                                      <p:cBhvr>
                                        <p:cTn id="90" dur="500" fill="hold"/>
                                        <p:tgtEl>
                                          <p:spTgt spid="92"/>
                                        </p:tgtEl>
                                        <p:attrNameLst>
                                          <p:attrName>ppt_h</p:attrName>
                                        </p:attrNameLst>
                                      </p:cBhvr>
                                      <p:tavLst>
                                        <p:tav tm="0">
                                          <p:val>
                                            <p:fltVal val="0"/>
                                          </p:val>
                                        </p:tav>
                                        <p:tav tm="100000">
                                          <p:val>
                                            <p:strVal val="#ppt_h"/>
                                          </p:val>
                                        </p:tav>
                                      </p:tavLst>
                                    </p:anim>
                                    <p:animEffect transition="in" filter="fade">
                                      <p:cBhvr>
                                        <p:cTn id="91" dur="500"/>
                                        <p:tgtEl>
                                          <p:spTgt spid="92"/>
                                        </p:tgtEl>
                                      </p:cBhvr>
                                    </p:animEffect>
                                  </p:childTnLst>
                                </p:cTn>
                              </p:par>
                              <p:par>
                                <p:cTn id="92" presetID="53" presetClass="entr" presetSubtype="16" fill="hold" nodeType="withEffect">
                                  <p:stCondLst>
                                    <p:cond delay="400"/>
                                  </p:stCondLst>
                                  <p:childTnLst>
                                    <p:set>
                                      <p:cBhvr>
                                        <p:cTn id="93" dur="1" fill="hold">
                                          <p:stCondLst>
                                            <p:cond delay="0"/>
                                          </p:stCondLst>
                                        </p:cTn>
                                        <p:tgtEl>
                                          <p:spTgt spid="98"/>
                                        </p:tgtEl>
                                        <p:attrNameLst>
                                          <p:attrName>style.visibility</p:attrName>
                                        </p:attrNameLst>
                                      </p:cBhvr>
                                      <p:to>
                                        <p:strVal val="visible"/>
                                      </p:to>
                                    </p:set>
                                    <p:anim calcmode="lin" valueType="num">
                                      <p:cBhvr>
                                        <p:cTn id="94" dur="500" fill="hold"/>
                                        <p:tgtEl>
                                          <p:spTgt spid="98"/>
                                        </p:tgtEl>
                                        <p:attrNameLst>
                                          <p:attrName>ppt_w</p:attrName>
                                        </p:attrNameLst>
                                      </p:cBhvr>
                                      <p:tavLst>
                                        <p:tav tm="0">
                                          <p:val>
                                            <p:fltVal val="0"/>
                                          </p:val>
                                        </p:tav>
                                        <p:tav tm="100000">
                                          <p:val>
                                            <p:strVal val="#ppt_w"/>
                                          </p:val>
                                        </p:tav>
                                      </p:tavLst>
                                    </p:anim>
                                    <p:anim calcmode="lin" valueType="num">
                                      <p:cBhvr>
                                        <p:cTn id="95" dur="500" fill="hold"/>
                                        <p:tgtEl>
                                          <p:spTgt spid="98"/>
                                        </p:tgtEl>
                                        <p:attrNameLst>
                                          <p:attrName>ppt_h</p:attrName>
                                        </p:attrNameLst>
                                      </p:cBhvr>
                                      <p:tavLst>
                                        <p:tav tm="0">
                                          <p:val>
                                            <p:fltVal val="0"/>
                                          </p:val>
                                        </p:tav>
                                        <p:tav tm="100000">
                                          <p:val>
                                            <p:strVal val="#ppt_h"/>
                                          </p:val>
                                        </p:tav>
                                      </p:tavLst>
                                    </p:anim>
                                    <p:animEffect transition="in" filter="fade">
                                      <p:cBhvr>
                                        <p:cTn id="96" dur="500"/>
                                        <p:tgtEl>
                                          <p:spTgt spid="98"/>
                                        </p:tgtEl>
                                      </p:cBhvr>
                                    </p:animEffect>
                                  </p:childTnLst>
                                </p:cTn>
                              </p:par>
                              <p:par>
                                <p:cTn id="97" presetID="53" presetClass="entr" presetSubtype="16" fill="hold" grpId="0" nodeType="withEffect">
                                  <p:stCondLst>
                                    <p:cond delay="400"/>
                                  </p:stCondLst>
                                  <p:childTnLst>
                                    <p:set>
                                      <p:cBhvr>
                                        <p:cTn id="98" dur="1" fill="hold">
                                          <p:stCondLst>
                                            <p:cond delay="0"/>
                                          </p:stCondLst>
                                        </p:cTn>
                                        <p:tgtEl>
                                          <p:spTgt spid="101"/>
                                        </p:tgtEl>
                                        <p:attrNameLst>
                                          <p:attrName>style.visibility</p:attrName>
                                        </p:attrNameLst>
                                      </p:cBhvr>
                                      <p:to>
                                        <p:strVal val="visible"/>
                                      </p:to>
                                    </p:set>
                                    <p:anim calcmode="lin" valueType="num">
                                      <p:cBhvr>
                                        <p:cTn id="99" dur="500" fill="hold"/>
                                        <p:tgtEl>
                                          <p:spTgt spid="101"/>
                                        </p:tgtEl>
                                        <p:attrNameLst>
                                          <p:attrName>ppt_w</p:attrName>
                                        </p:attrNameLst>
                                      </p:cBhvr>
                                      <p:tavLst>
                                        <p:tav tm="0">
                                          <p:val>
                                            <p:fltVal val="0"/>
                                          </p:val>
                                        </p:tav>
                                        <p:tav tm="100000">
                                          <p:val>
                                            <p:strVal val="#ppt_w"/>
                                          </p:val>
                                        </p:tav>
                                      </p:tavLst>
                                    </p:anim>
                                    <p:anim calcmode="lin" valueType="num">
                                      <p:cBhvr>
                                        <p:cTn id="100" dur="500" fill="hold"/>
                                        <p:tgtEl>
                                          <p:spTgt spid="101"/>
                                        </p:tgtEl>
                                        <p:attrNameLst>
                                          <p:attrName>ppt_h</p:attrName>
                                        </p:attrNameLst>
                                      </p:cBhvr>
                                      <p:tavLst>
                                        <p:tav tm="0">
                                          <p:val>
                                            <p:fltVal val="0"/>
                                          </p:val>
                                        </p:tav>
                                        <p:tav tm="100000">
                                          <p:val>
                                            <p:strVal val="#ppt_h"/>
                                          </p:val>
                                        </p:tav>
                                      </p:tavLst>
                                    </p:anim>
                                    <p:animEffect transition="in" filter="fade">
                                      <p:cBhvr>
                                        <p:cTn id="101" dur="500"/>
                                        <p:tgtEl>
                                          <p:spTgt spid="101"/>
                                        </p:tgtEl>
                                      </p:cBhvr>
                                    </p:animEffect>
                                  </p:childTnLst>
                                </p:cTn>
                              </p:par>
                              <p:par>
                                <p:cTn id="102" presetID="53" presetClass="entr" presetSubtype="16" fill="hold" grpId="0" nodeType="withEffect">
                                  <p:stCondLst>
                                    <p:cond delay="200"/>
                                  </p:stCondLst>
                                  <p:childTnLst>
                                    <p:set>
                                      <p:cBhvr>
                                        <p:cTn id="103" dur="1" fill="hold">
                                          <p:stCondLst>
                                            <p:cond delay="0"/>
                                          </p:stCondLst>
                                        </p:cTn>
                                        <p:tgtEl>
                                          <p:spTgt spid="102"/>
                                        </p:tgtEl>
                                        <p:attrNameLst>
                                          <p:attrName>style.visibility</p:attrName>
                                        </p:attrNameLst>
                                      </p:cBhvr>
                                      <p:to>
                                        <p:strVal val="visible"/>
                                      </p:to>
                                    </p:set>
                                    <p:anim calcmode="lin" valueType="num">
                                      <p:cBhvr>
                                        <p:cTn id="104" dur="500" fill="hold"/>
                                        <p:tgtEl>
                                          <p:spTgt spid="102"/>
                                        </p:tgtEl>
                                        <p:attrNameLst>
                                          <p:attrName>ppt_w</p:attrName>
                                        </p:attrNameLst>
                                      </p:cBhvr>
                                      <p:tavLst>
                                        <p:tav tm="0">
                                          <p:val>
                                            <p:fltVal val="0"/>
                                          </p:val>
                                        </p:tav>
                                        <p:tav tm="100000">
                                          <p:val>
                                            <p:strVal val="#ppt_w"/>
                                          </p:val>
                                        </p:tav>
                                      </p:tavLst>
                                    </p:anim>
                                    <p:anim calcmode="lin" valueType="num">
                                      <p:cBhvr>
                                        <p:cTn id="105" dur="500" fill="hold"/>
                                        <p:tgtEl>
                                          <p:spTgt spid="102"/>
                                        </p:tgtEl>
                                        <p:attrNameLst>
                                          <p:attrName>ppt_h</p:attrName>
                                        </p:attrNameLst>
                                      </p:cBhvr>
                                      <p:tavLst>
                                        <p:tav tm="0">
                                          <p:val>
                                            <p:fltVal val="0"/>
                                          </p:val>
                                        </p:tav>
                                        <p:tav tm="100000">
                                          <p:val>
                                            <p:strVal val="#ppt_h"/>
                                          </p:val>
                                        </p:tav>
                                      </p:tavLst>
                                    </p:anim>
                                    <p:animEffect transition="in" filter="fade">
                                      <p:cBhvr>
                                        <p:cTn id="10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bldLvl="0" autoUpdateAnimBg="0"/>
      <p:bldP spid="26" grpId="0" bldLvl="0" autoUpdateAnimBg="0"/>
      <p:bldP spid="27" grpId="0" bldLvl="0" animBg="1" autoUpdateAnimBg="0"/>
      <p:bldP spid="28" grpId="0"/>
      <p:bldP spid="49" grpId="0" bldLvl="0" autoUpdateAnimBg="0"/>
      <p:bldP spid="50" grpId="0" bldLvl="0" autoUpdateAnimBg="0"/>
      <p:bldP spid="51" grpId="0" bldLvl="0" autoUpdateAnimBg="0"/>
      <p:bldP spid="52" grpId="0" bldLvl="0" autoUpdateAnimBg="0"/>
      <p:bldP spid="53" grpId="0" bldLvl="0" autoUpdateAnimBg="0"/>
      <p:bldP spid="54" grpId="0" bldLvl="0" autoUpdateAnimBg="0"/>
      <p:bldP spid="55" grpId="0" bldLvl="0" autoUpdateAnimBg="0"/>
      <p:bldP spid="90" grpId="0" animBg="1"/>
      <p:bldP spid="91" grpId="0" animBg="1"/>
      <p:bldP spid="101" grpId="0" animBg="1"/>
      <p:bldP spid="10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5" name="TextBox 44"/>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项目完成情况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46" name="任意多边形 45"/>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47" name="TextBox 46"/>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48" name="流程图: 摘录 47"/>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50" name="组合 49"/>
          <p:cNvGrpSpPr/>
          <p:nvPr/>
        </p:nvGrpSpPr>
        <p:grpSpPr>
          <a:xfrm>
            <a:off x="6644628" y="2782340"/>
            <a:ext cx="612502" cy="612502"/>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4963042" y="2799963"/>
            <a:ext cx="612502" cy="612502"/>
            <a:chOff x="304800" y="673100"/>
            <a:chExt cx="4000500" cy="4000500"/>
          </a:xfrm>
          <a:effectLst>
            <a:outerShdw blurRad="444500" dist="254000" dir="8100000" algn="tr" rotWithShape="0">
              <a:prstClr val="black">
                <a:alpha val="50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椭圆 5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355505" y="2799963"/>
            <a:ext cx="612502" cy="612502"/>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1723542" y="2775385"/>
            <a:ext cx="612502" cy="612502"/>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椭圆 6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Freeform 6"/>
          <p:cNvSpPr>
            <a:spLocks/>
          </p:cNvSpPr>
          <p:nvPr/>
        </p:nvSpPr>
        <p:spPr bwMode="auto">
          <a:xfrm>
            <a:off x="1466268"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67" name="Freeform 7"/>
          <p:cNvSpPr>
            <a:spLocks/>
          </p:cNvSpPr>
          <p:nvPr/>
        </p:nvSpPr>
        <p:spPr bwMode="auto">
          <a:xfrm>
            <a:off x="1466268" y="2096322"/>
            <a:ext cx="234888" cy="443943"/>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73" name="Freeform 8"/>
          <p:cNvSpPr>
            <a:spLocks/>
          </p:cNvSpPr>
          <p:nvPr/>
        </p:nvSpPr>
        <p:spPr bwMode="auto">
          <a:xfrm>
            <a:off x="1768085"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74" name="Freeform 9"/>
          <p:cNvSpPr>
            <a:spLocks/>
          </p:cNvSpPr>
          <p:nvPr/>
        </p:nvSpPr>
        <p:spPr bwMode="auto">
          <a:xfrm>
            <a:off x="2068640"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75" name="Freeform 10"/>
          <p:cNvSpPr>
            <a:spLocks/>
          </p:cNvSpPr>
          <p:nvPr/>
        </p:nvSpPr>
        <p:spPr bwMode="auto">
          <a:xfrm>
            <a:off x="2366669" y="1093339"/>
            <a:ext cx="236149" cy="1446926"/>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76" name="Freeform 11"/>
          <p:cNvSpPr>
            <a:spLocks/>
          </p:cNvSpPr>
          <p:nvPr/>
        </p:nvSpPr>
        <p:spPr bwMode="auto">
          <a:xfrm>
            <a:off x="1768085" y="1794036"/>
            <a:ext cx="234888" cy="746229"/>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77" name="Freeform 12"/>
          <p:cNvSpPr>
            <a:spLocks/>
          </p:cNvSpPr>
          <p:nvPr/>
        </p:nvSpPr>
        <p:spPr bwMode="auto">
          <a:xfrm>
            <a:off x="2068640" y="1481630"/>
            <a:ext cx="236149" cy="1058634"/>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78" name="Freeform 13"/>
          <p:cNvSpPr>
            <a:spLocks/>
          </p:cNvSpPr>
          <p:nvPr/>
        </p:nvSpPr>
        <p:spPr bwMode="auto">
          <a:xfrm>
            <a:off x="2366669" y="1276734"/>
            <a:ext cx="236149" cy="1263531"/>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79" name="Freeform 14"/>
          <p:cNvSpPr>
            <a:spLocks/>
          </p:cNvSpPr>
          <p:nvPr/>
        </p:nvSpPr>
        <p:spPr bwMode="auto">
          <a:xfrm>
            <a:off x="3085221"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0" name="Freeform 15"/>
          <p:cNvSpPr>
            <a:spLocks/>
          </p:cNvSpPr>
          <p:nvPr/>
        </p:nvSpPr>
        <p:spPr bwMode="auto">
          <a:xfrm>
            <a:off x="3385776"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1" name="Freeform 16"/>
          <p:cNvSpPr>
            <a:spLocks/>
          </p:cNvSpPr>
          <p:nvPr/>
        </p:nvSpPr>
        <p:spPr bwMode="auto">
          <a:xfrm>
            <a:off x="3687594"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2" name="Freeform 17"/>
          <p:cNvSpPr>
            <a:spLocks/>
          </p:cNvSpPr>
          <p:nvPr/>
        </p:nvSpPr>
        <p:spPr bwMode="auto">
          <a:xfrm>
            <a:off x="3989412"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3" name="Freeform 18"/>
          <p:cNvSpPr>
            <a:spLocks/>
          </p:cNvSpPr>
          <p:nvPr/>
        </p:nvSpPr>
        <p:spPr bwMode="auto">
          <a:xfrm>
            <a:off x="3085221" y="2325250"/>
            <a:ext cx="234888" cy="215015"/>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tx1">
              <a:lumMod val="85000"/>
              <a:lumOff val="1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4" name="Freeform 19"/>
          <p:cNvSpPr>
            <a:spLocks/>
          </p:cNvSpPr>
          <p:nvPr/>
        </p:nvSpPr>
        <p:spPr bwMode="auto">
          <a:xfrm>
            <a:off x="3385776" y="1800357"/>
            <a:ext cx="236149" cy="739906"/>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tx1">
              <a:lumMod val="85000"/>
              <a:lumOff val="1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5" name="Freeform 20"/>
          <p:cNvSpPr>
            <a:spLocks/>
          </p:cNvSpPr>
          <p:nvPr/>
        </p:nvSpPr>
        <p:spPr bwMode="auto">
          <a:xfrm>
            <a:off x="3687594" y="1276734"/>
            <a:ext cx="236149" cy="1263531"/>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6" name="Freeform 21"/>
          <p:cNvSpPr>
            <a:spLocks/>
          </p:cNvSpPr>
          <p:nvPr/>
        </p:nvSpPr>
        <p:spPr bwMode="auto">
          <a:xfrm>
            <a:off x="3989412" y="1985020"/>
            <a:ext cx="236149" cy="555245"/>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tx1">
              <a:lumMod val="85000"/>
              <a:lumOff val="1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7" name="Freeform 22"/>
          <p:cNvSpPr>
            <a:spLocks/>
          </p:cNvSpPr>
          <p:nvPr/>
        </p:nvSpPr>
        <p:spPr bwMode="auto">
          <a:xfrm>
            <a:off x="4696598"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8" name="Freeform 23"/>
          <p:cNvSpPr>
            <a:spLocks/>
          </p:cNvSpPr>
          <p:nvPr/>
        </p:nvSpPr>
        <p:spPr bwMode="auto">
          <a:xfrm>
            <a:off x="4998416"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89" name="Freeform 24"/>
          <p:cNvSpPr>
            <a:spLocks/>
          </p:cNvSpPr>
          <p:nvPr/>
        </p:nvSpPr>
        <p:spPr bwMode="auto">
          <a:xfrm>
            <a:off x="5300231"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90" name="Freeform 25"/>
          <p:cNvSpPr>
            <a:spLocks/>
          </p:cNvSpPr>
          <p:nvPr/>
        </p:nvSpPr>
        <p:spPr bwMode="auto">
          <a:xfrm>
            <a:off x="5600788"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91" name="Freeform 26"/>
          <p:cNvSpPr>
            <a:spLocks/>
          </p:cNvSpPr>
          <p:nvPr/>
        </p:nvSpPr>
        <p:spPr bwMode="auto">
          <a:xfrm>
            <a:off x="5600788" y="1270408"/>
            <a:ext cx="236149" cy="1269855"/>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92" name="Freeform 27"/>
          <p:cNvSpPr>
            <a:spLocks/>
          </p:cNvSpPr>
          <p:nvPr/>
        </p:nvSpPr>
        <p:spPr bwMode="auto">
          <a:xfrm>
            <a:off x="5300231" y="1505663"/>
            <a:ext cx="234888" cy="1034603"/>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93" name="Freeform 28"/>
          <p:cNvSpPr>
            <a:spLocks/>
          </p:cNvSpPr>
          <p:nvPr/>
        </p:nvSpPr>
        <p:spPr bwMode="auto">
          <a:xfrm>
            <a:off x="4998416" y="1800357"/>
            <a:ext cx="234888" cy="739906"/>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95" name="Freeform 29"/>
          <p:cNvSpPr>
            <a:spLocks/>
          </p:cNvSpPr>
          <p:nvPr/>
        </p:nvSpPr>
        <p:spPr bwMode="auto">
          <a:xfrm>
            <a:off x="4696598" y="2106441"/>
            <a:ext cx="236149" cy="433825"/>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96" name="Freeform 30"/>
          <p:cNvSpPr>
            <a:spLocks/>
          </p:cNvSpPr>
          <p:nvPr/>
        </p:nvSpPr>
        <p:spPr bwMode="auto">
          <a:xfrm>
            <a:off x="6395111" y="1093339"/>
            <a:ext cx="236149" cy="1446926"/>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97" name="Freeform 31"/>
          <p:cNvSpPr>
            <a:spLocks/>
          </p:cNvSpPr>
          <p:nvPr/>
        </p:nvSpPr>
        <p:spPr bwMode="auto">
          <a:xfrm>
            <a:off x="6693141"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98" name="Freeform 32"/>
          <p:cNvSpPr>
            <a:spLocks/>
          </p:cNvSpPr>
          <p:nvPr/>
        </p:nvSpPr>
        <p:spPr bwMode="auto">
          <a:xfrm>
            <a:off x="6994957"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0" name="Freeform 33"/>
          <p:cNvSpPr>
            <a:spLocks/>
          </p:cNvSpPr>
          <p:nvPr/>
        </p:nvSpPr>
        <p:spPr bwMode="auto">
          <a:xfrm>
            <a:off x="7296775"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1" name="Freeform 34"/>
          <p:cNvSpPr>
            <a:spLocks/>
          </p:cNvSpPr>
          <p:nvPr/>
        </p:nvSpPr>
        <p:spPr bwMode="auto">
          <a:xfrm>
            <a:off x="7296775" y="1284322"/>
            <a:ext cx="234888" cy="125594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2" name="Freeform 35"/>
          <p:cNvSpPr>
            <a:spLocks/>
          </p:cNvSpPr>
          <p:nvPr/>
        </p:nvSpPr>
        <p:spPr bwMode="auto">
          <a:xfrm>
            <a:off x="6994957" y="1394359"/>
            <a:ext cx="234888" cy="1145904"/>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3" name="Freeform 36"/>
          <p:cNvSpPr>
            <a:spLocks/>
          </p:cNvSpPr>
          <p:nvPr/>
        </p:nvSpPr>
        <p:spPr bwMode="auto">
          <a:xfrm>
            <a:off x="6693141" y="2231654"/>
            <a:ext cx="236149" cy="30861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tx1">
              <a:lumMod val="85000"/>
              <a:lumOff val="1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4" name="Freeform 37"/>
          <p:cNvSpPr>
            <a:spLocks/>
          </p:cNvSpPr>
          <p:nvPr/>
        </p:nvSpPr>
        <p:spPr bwMode="auto">
          <a:xfrm>
            <a:off x="6395111" y="1658700"/>
            <a:ext cx="236149" cy="88156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5" name="Freeform 39"/>
          <p:cNvSpPr>
            <a:spLocks noEditPoints="1"/>
          </p:cNvSpPr>
          <p:nvPr/>
        </p:nvSpPr>
        <p:spPr bwMode="auto">
          <a:xfrm>
            <a:off x="1837588" y="2886954"/>
            <a:ext cx="382545" cy="388020"/>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6" name="Freeform 43"/>
          <p:cNvSpPr>
            <a:spLocks noEditPoints="1"/>
          </p:cNvSpPr>
          <p:nvPr/>
        </p:nvSpPr>
        <p:spPr bwMode="auto">
          <a:xfrm>
            <a:off x="5104458" y="2948085"/>
            <a:ext cx="329671" cy="265761"/>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005A9E"/>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7" name="Freeform 44"/>
          <p:cNvSpPr>
            <a:spLocks noEditPoints="1"/>
          </p:cNvSpPr>
          <p:nvPr/>
        </p:nvSpPr>
        <p:spPr bwMode="auto">
          <a:xfrm>
            <a:off x="3465173" y="2917427"/>
            <a:ext cx="376565" cy="328341"/>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95000"/>
              <a:lumOff val="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8" name="Freeform 45"/>
          <p:cNvSpPr>
            <a:spLocks noEditPoints="1"/>
          </p:cNvSpPr>
          <p:nvPr/>
        </p:nvSpPr>
        <p:spPr bwMode="auto">
          <a:xfrm>
            <a:off x="6781583" y="2917766"/>
            <a:ext cx="337714" cy="341651"/>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95000"/>
              <a:lumOff val="5000"/>
            </a:schemeClr>
          </a:solidFill>
          <a:ln>
            <a:noFill/>
          </a:ln>
          <a:extLst/>
        </p:spPr>
        <p:txBody>
          <a:bodyPr vert="horz" wrap="square" lIns="72756" tIns="36378" rIns="72756" bIns="36378" numCol="1" anchor="t" anchorCtr="0" compatLnSpc="1">
            <a:prstTxWarp prst="textNoShape">
              <a:avLst/>
            </a:prstTxWarp>
          </a:bodyPr>
          <a:lstStyle/>
          <a:p>
            <a:endParaRPr lang="zh-CN" altLang="en-US"/>
          </a:p>
        </p:txBody>
      </p:sp>
      <p:sp>
        <p:nvSpPr>
          <p:cNvPr id="139" name="TextBox 138"/>
          <p:cNvSpPr txBox="1"/>
          <p:nvPr/>
        </p:nvSpPr>
        <p:spPr>
          <a:xfrm>
            <a:off x="1255603" y="3770882"/>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65000"/>
                    <a:lumOff val="3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140" name="TextBox 139"/>
          <p:cNvSpPr txBox="1"/>
          <p:nvPr/>
        </p:nvSpPr>
        <p:spPr>
          <a:xfrm>
            <a:off x="1695402" y="3495899"/>
            <a:ext cx="1411412" cy="219775"/>
          </a:xfrm>
          <a:prstGeom prst="rect">
            <a:avLst/>
          </a:prstGeom>
          <a:noFill/>
        </p:spPr>
        <p:txBody>
          <a:bodyPr wrap="square" lIns="72756" tIns="0" rIns="72756" bIns="0" rtlCol="0" anchor="t">
            <a:spAutoFit/>
          </a:bodyPr>
          <a:lstStyle/>
          <a:p>
            <a:r>
              <a:rPr lang="zh-CN" altLang="en-US" sz="2100" baseline="-3000" dirty="0" smtClean="0">
                <a:solidFill>
                  <a:srgbClr val="005A9E"/>
                </a:solidFill>
                <a:latin typeface="方正兰亭粗黑_GBK" panose="02000000000000000000" pitchFamily="2" charset="-122"/>
                <a:ea typeface="方正兰亭粗黑_GBK" panose="02000000000000000000" pitchFamily="2" charset="-122"/>
              </a:rPr>
              <a:t>项目一</a:t>
            </a:r>
            <a:endParaRPr lang="zh-CN" altLang="en-US" sz="2100" baseline="-3000" dirty="0">
              <a:solidFill>
                <a:srgbClr val="005A9E"/>
              </a:solidFill>
              <a:latin typeface="方正兰亭粗黑_GBK" panose="02000000000000000000" pitchFamily="2" charset="-122"/>
              <a:ea typeface="方正兰亭粗黑_GBK" panose="02000000000000000000" pitchFamily="2" charset="-122"/>
            </a:endParaRPr>
          </a:p>
        </p:txBody>
      </p:sp>
      <p:sp>
        <p:nvSpPr>
          <p:cNvPr id="141" name="TextBox 140"/>
          <p:cNvSpPr txBox="1"/>
          <p:nvPr/>
        </p:nvSpPr>
        <p:spPr>
          <a:xfrm>
            <a:off x="3078859" y="3766044"/>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65000"/>
                    <a:lumOff val="3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142" name="TextBox 141"/>
          <p:cNvSpPr txBox="1"/>
          <p:nvPr/>
        </p:nvSpPr>
        <p:spPr>
          <a:xfrm>
            <a:off x="3308282" y="3495900"/>
            <a:ext cx="1411412" cy="219775"/>
          </a:xfrm>
          <a:prstGeom prst="rect">
            <a:avLst/>
          </a:prstGeom>
          <a:noFill/>
        </p:spPr>
        <p:txBody>
          <a:bodyPr wrap="square" lIns="72756" tIns="0" rIns="72756" bIns="0" rtlCol="0" anchor="t">
            <a:spAutoFit/>
          </a:bodyPr>
          <a:lstStyle/>
          <a:p>
            <a:r>
              <a:rPr lang="zh-CN" altLang="en-US" sz="2100" baseline="-3000" dirty="0" smtClean="0">
                <a:solidFill>
                  <a:schemeClr val="tx1">
                    <a:lumMod val="85000"/>
                    <a:lumOff val="15000"/>
                  </a:schemeClr>
                </a:solidFill>
                <a:latin typeface="方正兰亭粗黑_GBK" panose="02000000000000000000" pitchFamily="2" charset="-122"/>
                <a:ea typeface="方正兰亭粗黑_GBK" panose="02000000000000000000" pitchFamily="2" charset="-122"/>
              </a:rPr>
              <a:t>项目二</a:t>
            </a:r>
            <a:endParaRPr lang="zh-CN" altLang="en-US" sz="2100" baseline="-3000" dirty="0">
              <a:solidFill>
                <a:schemeClr val="tx1">
                  <a:lumMod val="85000"/>
                  <a:lumOff val="15000"/>
                </a:schemeClr>
              </a:solidFill>
              <a:latin typeface="方正兰亭粗黑_GBK" panose="02000000000000000000" pitchFamily="2" charset="-122"/>
              <a:ea typeface="方正兰亭粗黑_GBK" panose="02000000000000000000" pitchFamily="2" charset="-122"/>
            </a:endParaRPr>
          </a:p>
        </p:txBody>
      </p:sp>
      <p:sp>
        <p:nvSpPr>
          <p:cNvPr id="143" name="TextBox 142"/>
          <p:cNvSpPr txBox="1"/>
          <p:nvPr/>
        </p:nvSpPr>
        <p:spPr>
          <a:xfrm>
            <a:off x="4662544" y="3766044"/>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65000"/>
                    <a:lumOff val="3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144" name="TextBox 143"/>
          <p:cNvSpPr txBox="1"/>
          <p:nvPr/>
        </p:nvSpPr>
        <p:spPr>
          <a:xfrm>
            <a:off x="4924663" y="3501802"/>
            <a:ext cx="1411412" cy="219775"/>
          </a:xfrm>
          <a:prstGeom prst="rect">
            <a:avLst/>
          </a:prstGeom>
          <a:noFill/>
        </p:spPr>
        <p:txBody>
          <a:bodyPr wrap="square" lIns="72756" tIns="0" rIns="72756" bIns="0" rtlCol="0" anchor="t">
            <a:spAutoFit/>
          </a:bodyPr>
          <a:lstStyle/>
          <a:p>
            <a:r>
              <a:rPr lang="zh-CN" altLang="en-US" sz="2100" baseline="-3000" dirty="0" smtClean="0">
                <a:solidFill>
                  <a:srgbClr val="005A9E"/>
                </a:solidFill>
                <a:latin typeface="方正兰亭粗黑_GBK" panose="02000000000000000000" pitchFamily="2" charset="-122"/>
                <a:ea typeface="方正兰亭粗黑_GBK" panose="02000000000000000000" pitchFamily="2" charset="-122"/>
              </a:rPr>
              <a:t>项目三</a:t>
            </a:r>
            <a:endParaRPr lang="zh-CN" altLang="en-US" sz="2100" baseline="-3000" dirty="0">
              <a:solidFill>
                <a:srgbClr val="005A9E"/>
              </a:solidFill>
              <a:latin typeface="方正兰亭粗黑_GBK" panose="02000000000000000000" pitchFamily="2" charset="-122"/>
              <a:ea typeface="方正兰亭粗黑_GBK" panose="02000000000000000000" pitchFamily="2" charset="-122"/>
            </a:endParaRPr>
          </a:p>
        </p:txBody>
      </p:sp>
      <p:sp>
        <p:nvSpPr>
          <p:cNvPr id="145" name="TextBox 144"/>
          <p:cNvSpPr txBox="1"/>
          <p:nvPr/>
        </p:nvSpPr>
        <p:spPr>
          <a:xfrm>
            <a:off x="6396111" y="3783982"/>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65000"/>
                    <a:lumOff val="3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146" name="TextBox 145"/>
          <p:cNvSpPr txBox="1"/>
          <p:nvPr/>
        </p:nvSpPr>
        <p:spPr>
          <a:xfrm>
            <a:off x="6602114" y="3495900"/>
            <a:ext cx="1411412" cy="219775"/>
          </a:xfrm>
          <a:prstGeom prst="rect">
            <a:avLst/>
          </a:prstGeom>
          <a:noFill/>
        </p:spPr>
        <p:txBody>
          <a:bodyPr wrap="square" lIns="72756" tIns="0" rIns="72756" bIns="0" rtlCol="0" anchor="t">
            <a:spAutoFit/>
          </a:bodyPr>
          <a:lstStyle/>
          <a:p>
            <a:r>
              <a:rPr lang="zh-CN" altLang="en-US" sz="2100" baseline="-3000" dirty="0" smtClean="0">
                <a:solidFill>
                  <a:schemeClr val="tx1">
                    <a:lumMod val="85000"/>
                    <a:lumOff val="15000"/>
                  </a:schemeClr>
                </a:solidFill>
                <a:latin typeface="方正兰亭粗黑_GBK" panose="02000000000000000000" pitchFamily="2" charset="-122"/>
                <a:ea typeface="方正兰亭粗黑_GBK" panose="02000000000000000000" pitchFamily="2" charset="-122"/>
              </a:rPr>
              <a:t>项目四</a:t>
            </a:r>
            <a:endParaRPr lang="zh-CN" altLang="en-US" sz="2100" baseline="-3000" dirty="0">
              <a:solidFill>
                <a:schemeClr val="tx1">
                  <a:lumMod val="85000"/>
                  <a:lumOff val="15000"/>
                </a:schemeClr>
              </a:solidFill>
              <a:latin typeface="方正兰亭粗黑_GBK" panose="02000000000000000000" pitchFamily="2" charset="-122"/>
              <a:ea typeface="方正兰亭粗黑_GBK" panose="02000000000000000000" pitchFamily="2" charset="-122"/>
            </a:endParaRPr>
          </a:p>
        </p:txBody>
      </p:sp>
    </p:spTree>
    <p:custDataLst>
      <p:tags r:id="rId1"/>
    </p:custDataLst>
    <p:extLst>
      <p:ext uri="{BB962C8B-B14F-4D97-AF65-F5344CB8AC3E}">
        <p14:creationId xmlns:p14="http://schemas.microsoft.com/office/powerpoint/2010/main" val="36560457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0-#ppt_w/2"/>
                                          </p:val>
                                        </p:tav>
                                        <p:tav tm="100000">
                                          <p:val>
                                            <p:strVal val="#ppt_x"/>
                                          </p:val>
                                        </p:tav>
                                      </p:tavLst>
                                    </p:anim>
                                    <p:anim calcmode="lin" valueType="num">
                                      <p:cBhvr additive="base">
                                        <p:cTn id="18"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5"/>
                                        </p:tgtEl>
                                        <p:attrNameLst>
                                          <p:attrName>ppt_y</p:attrName>
                                        </p:attrNameLst>
                                      </p:cBhvr>
                                      <p:tavLst>
                                        <p:tav tm="0">
                                          <p:val>
                                            <p:strVal val="#ppt_y"/>
                                          </p:val>
                                        </p:tav>
                                        <p:tav tm="100000">
                                          <p:val>
                                            <p:strVal val="#ppt_y"/>
                                          </p:val>
                                        </p:tav>
                                      </p:tavLst>
                                    </p:anim>
                                    <p:anim calcmode="lin" valueType="num">
                                      <p:cBhvr>
                                        <p:cTn id="25"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5"/>
                                        </p:tgtEl>
                                      </p:cBhvr>
                                    </p:animEffec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0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nodeType="withEffect">
                                  <p:stCondLst>
                                    <p:cond delay="3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nodeType="withEffect">
                                  <p:stCondLst>
                                    <p:cond delay="6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nodeType="withEffect">
                                  <p:stCondLst>
                                    <p:cond delay="90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childTnLst>
                          </p:cTn>
                        </p:par>
                        <p:par>
                          <p:cTn id="46" fill="hold">
                            <p:stCondLst>
                              <p:cond delay="1400"/>
                            </p:stCondLst>
                            <p:childTnLst>
                              <p:par>
                                <p:cTn id="47" presetID="45" presetClass="entr" presetSubtype="0" fill="hold" grpId="0" nodeType="after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anim calcmode="lin" valueType="num">
                                      <p:cBhvr>
                                        <p:cTn id="50" dur="500" fill="hold"/>
                                        <p:tgtEl>
                                          <p:spTgt spid="135"/>
                                        </p:tgtEl>
                                        <p:attrNameLst>
                                          <p:attrName>ppt_w</p:attrName>
                                        </p:attrNameLst>
                                      </p:cBhvr>
                                      <p:tavLst>
                                        <p:tav tm="0" fmla="#ppt_w*sin(2.5*pi*$)">
                                          <p:val>
                                            <p:fltVal val="0"/>
                                          </p:val>
                                        </p:tav>
                                        <p:tav tm="100000">
                                          <p:val>
                                            <p:fltVal val="1"/>
                                          </p:val>
                                        </p:tav>
                                      </p:tavLst>
                                    </p:anim>
                                    <p:anim calcmode="lin" valueType="num">
                                      <p:cBhvr>
                                        <p:cTn id="51" dur="500" fill="hold"/>
                                        <p:tgtEl>
                                          <p:spTgt spid="135"/>
                                        </p:tgtEl>
                                        <p:attrNameLst>
                                          <p:attrName>ppt_h</p:attrName>
                                        </p:attrNameLst>
                                      </p:cBhvr>
                                      <p:tavLst>
                                        <p:tav tm="0">
                                          <p:val>
                                            <p:strVal val="#ppt_h"/>
                                          </p:val>
                                        </p:tav>
                                        <p:tav tm="100000">
                                          <p:val>
                                            <p:strVal val="#ppt_h"/>
                                          </p:val>
                                        </p:tav>
                                      </p:tavLst>
                                    </p:anim>
                                  </p:childTnLst>
                                </p:cTn>
                              </p:par>
                            </p:childTnLst>
                          </p:cTn>
                        </p:par>
                        <p:par>
                          <p:cTn id="52" fill="hold">
                            <p:stCondLst>
                              <p:cond delay="1900"/>
                            </p:stCondLst>
                            <p:childTnLst>
                              <p:par>
                                <p:cTn id="53" presetID="47" presetClass="entr" presetSubtype="0" fill="hold" grpId="0" nodeType="after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fade">
                                      <p:cBhvr>
                                        <p:cTn id="55" dur="1000"/>
                                        <p:tgtEl>
                                          <p:spTgt spid="140"/>
                                        </p:tgtEl>
                                      </p:cBhvr>
                                    </p:animEffect>
                                    <p:anim calcmode="lin" valueType="num">
                                      <p:cBhvr>
                                        <p:cTn id="56" dur="1000" fill="hold"/>
                                        <p:tgtEl>
                                          <p:spTgt spid="140"/>
                                        </p:tgtEl>
                                        <p:attrNameLst>
                                          <p:attrName>ppt_x</p:attrName>
                                        </p:attrNameLst>
                                      </p:cBhvr>
                                      <p:tavLst>
                                        <p:tav tm="0">
                                          <p:val>
                                            <p:strVal val="#ppt_x"/>
                                          </p:val>
                                        </p:tav>
                                        <p:tav tm="100000">
                                          <p:val>
                                            <p:strVal val="#ppt_x"/>
                                          </p:val>
                                        </p:tav>
                                      </p:tavLst>
                                    </p:anim>
                                    <p:anim calcmode="lin" valueType="num">
                                      <p:cBhvr>
                                        <p:cTn id="57" dur="1000" fill="hold"/>
                                        <p:tgtEl>
                                          <p:spTgt spid="140"/>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139"/>
                                        </p:tgtEl>
                                        <p:attrNameLst>
                                          <p:attrName>style.visibility</p:attrName>
                                        </p:attrNameLst>
                                      </p:cBhvr>
                                      <p:to>
                                        <p:strVal val="visible"/>
                                      </p:to>
                                    </p:set>
                                    <p:animEffect transition="in" filter="fade">
                                      <p:cBhvr>
                                        <p:cTn id="60" dur="1000"/>
                                        <p:tgtEl>
                                          <p:spTgt spid="139"/>
                                        </p:tgtEl>
                                      </p:cBhvr>
                                    </p:animEffect>
                                    <p:anim calcmode="lin" valueType="num">
                                      <p:cBhvr>
                                        <p:cTn id="61" dur="1000" fill="hold"/>
                                        <p:tgtEl>
                                          <p:spTgt spid="139"/>
                                        </p:tgtEl>
                                        <p:attrNameLst>
                                          <p:attrName>ppt_x</p:attrName>
                                        </p:attrNameLst>
                                      </p:cBhvr>
                                      <p:tavLst>
                                        <p:tav tm="0">
                                          <p:val>
                                            <p:strVal val="#ppt_x"/>
                                          </p:val>
                                        </p:tav>
                                        <p:tav tm="100000">
                                          <p:val>
                                            <p:strVal val="#ppt_x"/>
                                          </p:val>
                                        </p:tav>
                                      </p:tavLst>
                                    </p:anim>
                                    <p:anim calcmode="lin" valueType="num">
                                      <p:cBhvr>
                                        <p:cTn id="62" dur="1000" fill="hold"/>
                                        <p:tgtEl>
                                          <p:spTgt spid="139"/>
                                        </p:tgtEl>
                                        <p:attrNameLst>
                                          <p:attrName>ppt_y</p:attrName>
                                        </p:attrNameLst>
                                      </p:cBhvr>
                                      <p:tavLst>
                                        <p:tav tm="0">
                                          <p:val>
                                            <p:strVal val="#ppt_y-.1"/>
                                          </p:val>
                                        </p:tav>
                                        <p:tav tm="100000">
                                          <p:val>
                                            <p:strVal val="#ppt_y"/>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down)">
                                      <p:cBhvr>
                                        <p:cTn id="65" dur="500"/>
                                        <p:tgtEl>
                                          <p:spTgt spid="62"/>
                                        </p:tgtEl>
                                      </p:cBhvr>
                                    </p:animEffect>
                                  </p:childTnLst>
                                </p:cTn>
                              </p:par>
                              <p:par>
                                <p:cTn id="66" presetID="22" presetClass="entr" presetSubtype="4" fill="hold" grpId="0" nodeType="withEffect">
                                  <p:stCondLst>
                                    <p:cond delay="200"/>
                                  </p:stCondLst>
                                  <p:childTnLst>
                                    <p:set>
                                      <p:cBhvr>
                                        <p:cTn id="67" dur="1" fill="hold">
                                          <p:stCondLst>
                                            <p:cond delay="0"/>
                                          </p:stCondLst>
                                        </p:cTn>
                                        <p:tgtEl>
                                          <p:spTgt spid="73"/>
                                        </p:tgtEl>
                                        <p:attrNameLst>
                                          <p:attrName>style.visibility</p:attrName>
                                        </p:attrNameLst>
                                      </p:cBhvr>
                                      <p:to>
                                        <p:strVal val="visible"/>
                                      </p:to>
                                    </p:set>
                                    <p:animEffect transition="in" filter="wipe(down)">
                                      <p:cBhvr>
                                        <p:cTn id="68" dur="500"/>
                                        <p:tgtEl>
                                          <p:spTgt spid="73"/>
                                        </p:tgtEl>
                                      </p:cBhvr>
                                    </p:animEffect>
                                  </p:childTnLst>
                                </p:cTn>
                              </p:par>
                              <p:par>
                                <p:cTn id="69" presetID="22" presetClass="entr" presetSubtype="4" fill="hold" grpId="0" nodeType="withEffect">
                                  <p:stCondLst>
                                    <p:cond delay="400"/>
                                  </p:stCondLst>
                                  <p:childTnLst>
                                    <p:set>
                                      <p:cBhvr>
                                        <p:cTn id="70" dur="1" fill="hold">
                                          <p:stCondLst>
                                            <p:cond delay="0"/>
                                          </p:stCondLst>
                                        </p:cTn>
                                        <p:tgtEl>
                                          <p:spTgt spid="74"/>
                                        </p:tgtEl>
                                        <p:attrNameLst>
                                          <p:attrName>style.visibility</p:attrName>
                                        </p:attrNameLst>
                                      </p:cBhvr>
                                      <p:to>
                                        <p:strVal val="visible"/>
                                      </p:to>
                                    </p:set>
                                    <p:animEffect transition="in" filter="wipe(down)">
                                      <p:cBhvr>
                                        <p:cTn id="71" dur="500"/>
                                        <p:tgtEl>
                                          <p:spTgt spid="74"/>
                                        </p:tgtEl>
                                      </p:cBhvr>
                                    </p:animEffect>
                                  </p:childTnLst>
                                </p:cTn>
                              </p:par>
                              <p:par>
                                <p:cTn id="72" presetID="22" presetClass="entr" presetSubtype="4" fill="hold" grpId="0" nodeType="withEffect">
                                  <p:stCondLst>
                                    <p:cond delay="600"/>
                                  </p:stCondLst>
                                  <p:childTnLst>
                                    <p:set>
                                      <p:cBhvr>
                                        <p:cTn id="73" dur="1" fill="hold">
                                          <p:stCondLst>
                                            <p:cond delay="0"/>
                                          </p:stCondLst>
                                        </p:cTn>
                                        <p:tgtEl>
                                          <p:spTgt spid="75"/>
                                        </p:tgtEl>
                                        <p:attrNameLst>
                                          <p:attrName>style.visibility</p:attrName>
                                        </p:attrNameLst>
                                      </p:cBhvr>
                                      <p:to>
                                        <p:strVal val="visible"/>
                                      </p:to>
                                    </p:set>
                                    <p:animEffect transition="in" filter="wipe(down)">
                                      <p:cBhvr>
                                        <p:cTn id="74" dur="500"/>
                                        <p:tgtEl>
                                          <p:spTgt spid="75"/>
                                        </p:tgtEl>
                                      </p:cBhvr>
                                    </p:animEffect>
                                  </p:childTnLst>
                                </p:cTn>
                              </p:par>
                            </p:childTnLst>
                          </p:cTn>
                        </p:par>
                        <p:par>
                          <p:cTn id="75" fill="hold">
                            <p:stCondLst>
                              <p:cond delay="3000"/>
                            </p:stCondLst>
                            <p:childTnLst>
                              <p:par>
                                <p:cTn id="76" presetID="22" presetClass="entr" presetSubtype="4" fill="hold" grpId="0" nodeType="after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down)">
                                      <p:cBhvr>
                                        <p:cTn id="78" dur="500"/>
                                        <p:tgtEl>
                                          <p:spTgt spid="6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wipe(down)">
                                      <p:cBhvr>
                                        <p:cTn id="81" dur="500"/>
                                        <p:tgtEl>
                                          <p:spTgt spid="7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wipe(down)">
                                      <p:cBhvr>
                                        <p:cTn id="84" dur="500"/>
                                        <p:tgtEl>
                                          <p:spTgt spid="7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wipe(down)">
                                      <p:cBhvr>
                                        <p:cTn id="87" dur="500"/>
                                        <p:tgtEl>
                                          <p:spTgt spid="78"/>
                                        </p:tgtEl>
                                      </p:cBhvr>
                                    </p:animEffect>
                                  </p:childTnLst>
                                </p:cTn>
                              </p:par>
                              <p:par>
                                <p:cTn id="88" presetID="45" presetClass="entr" presetSubtype="0" fill="hold" grpId="0" nodeType="withEffect">
                                  <p:stCondLst>
                                    <p:cond delay="0"/>
                                  </p:stCondLst>
                                  <p:childTnLst>
                                    <p:set>
                                      <p:cBhvr>
                                        <p:cTn id="89" dur="1" fill="hold">
                                          <p:stCondLst>
                                            <p:cond delay="0"/>
                                          </p:stCondLst>
                                        </p:cTn>
                                        <p:tgtEl>
                                          <p:spTgt spid="137"/>
                                        </p:tgtEl>
                                        <p:attrNameLst>
                                          <p:attrName>style.visibility</p:attrName>
                                        </p:attrNameLst>
                                      </p:cBhvr>
                                      <p:to>
                                        <p:strVal val="visible"/>
                                      </p:to>
                                    </p:set>
                                    <p:animEffect transition="in" filter="fade">
                                      <p:cBhvr>
                                        <p:cTn id="90" dur="500"/>
                                        <p:tgtEl>
                                          <p:spTgt spid="137"/>
                                        </p:tgtEl>
                                      </p:cBhvr>
                                    </p:animEffect>
                                    <p:anim calcmode="lin" valueType="num">
                                      <p:cBhvr>
                                        <p:cTn id="91" dur="500" fill="hold"/>
                                        <p:tgtEl>
                                          <p:spTgt spid="137"/>
                                        </p:tgtEl>
                                        <p:attrNameLst>
                                          <p:attrName>ppt_w</p:attrName>
                                        </p:attrNameLst>
                                      </p:cBhvr>
                                      <p:tavLst>
                                        <p:tav tm="0" fmla="#ppt_w*sin(2.5*pi*$)">
                                          <p:val>
                                            <p:fltVal val="0"/>
                                          </p:val>
                                        </p:tav>
                                        <p:tav tm="100000">
                                          <p:val>
                                            <p:fltVal val="1"/>
                                          </p:val>
                                        </p:tav>
                                      </p:tavLst>
                                    </p:anim>
                                    <p:anim calcmode="lin" valueType="num">
                                      <p:cBhvr>
                                        <p:cTn id="92" dur="500" fill="hold"/>
                                        <p:tgtEl>
                                          <p:spTgt spid="137"/>
                                        </p:tgtEl>
                                        <p:attrNameLst>
                                          <p:attrName>ppt_h</p:attrName>
                                        </p:attrNameLst>
                                      </p:cBhvr>
                                      <p:tavLst>
                                        <p:tav tm="0">
                                          <p:val>
                                            <p:strVal val="#ppt_h"/>
                                          </p:val>
                                        </p:tav>
                                        <p:tav tm="100000">
                                          <p:val>
                                            <p:strVal val="#ppt_h"/>
                                          </p:val>
                                        </p:tav>
                                      </p:tavLst>
                                    </p:anim>
                                  </p:childTnLst>
                                </p:cTn>
                              </p:par>
                            </p:childTnLst>
                          </p:cTn>
                        </p:par>
                        <p:par>
                          <p:cTn id="93" fill="hold">
                            <p:stCondLst>
                              <p:cond delay="3500"/>
                            </p:stCondLst>
                            <p:childTnLst>
                              <p:par>
                                <p:cTn id="94" presetID="47" presetClass="entr" presetSubtype="0" fill="hold" grpId="0" nodeType="afterEffect">
                                  <p:stCondLst>
                                    <p:cond delay="0"/>
                                  </p:stCondLst>
                                  <p:childTnLst>
                                    <p:set>
                                      <p:cBhvr>
                                        <p:cTn id="95" dur="1" fill="hold">
                                          <p:stCondLst>
                                            <p:cond delay="0"/>
                                          </p:stCondLst>
                                        </p:cTn>
                                        <p:tgtEl>
                                          <p:spTgt spid="142"/>
                                        </p:tgtEl>
                                        <p:attrNameLst>
                                          <p:attrName>style.visibility</p:attrName>
                                        </p:attrNameLst>
                                      </p:cBhvr>
                                      <p:to>
                                        <p:strVal val="visible"/>
                                      </p:to>
                                    </p:set>
                                    <p:animEffect transition="in" filter="fade">
                                      <p:cBhvr>
                                        <p:cTn id="96" dur="1000"/>
                                        <p:tgtEl>
                                          <p:spTgt spid="142"/>
                                        </p:tgtEl>
                                      </p:cBhvr>
                                    </p:animEffect>
                                    <p:anim calcmode="lin" valueType="num">
                                      <p:cBhvr>
                                        <p:cTn id="97" dur="1000" fill="hold"/>
                                        <p:tgtEl>
                                          <p:spTgt spid="142"/>
                                        </p:tgtEl>
                                        <p:attrNameLst>
                                          <p:attrName>ppt_x</p:attrName>
                                        </p:attrNameLst>
                                      </p:cBhvr>
                                      <p:tavLst>
                                        <p:tav tm="0">
                                          <p:val>
                                            <p:strVal val="#ppt_x"/>
                                          </p:val>
                                        </p:tav>
                                        <p:tav tm="100000">
                                          <p:val>
                                            <p:strVal val="#ppt_x"/>
                                          </p:val>
                                        </p:tav>
                                      </p:tavLst>
                                    </p:anim>
                                    <p:anim calcmode="lin" valueType="num">
                                      <p:cBhvr>
                                        <p:cTn id="98" dur="1000" fill="hold"/>
                                        <p:tgtEl>
                                          <p:spTgt spid="142"/>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141"/>
                                        </p:tgtEl>
                                        <p:attrNameLst>
                                          <p:attrName>style.visibility</p:attrName>
                                        </p:attrNameLst>
                                      </p:cBhvr>
                                      <p:to>
                                        <p:strVal val="visible"/>
                                      </p:to>
                                    </p:set>
                                    <p:animEffect transition="in" filter="fade">
                                      <p:cBhvr>
                                        <p:cTn id="101" dur="1000"/>
                                        <p:tgtEl>
                                          <p:spTgt spid="141"/>
                                        </p:tgtEl>
                                      </p:cBhvr>
                                    </p:animEffect>
                                    <p:anim calcmode="lin" valueType="num">
                                      <p:cBhvr>
                                        <p:cTn id="102" dur="1000" fill="hold"/>
                                        <p:tgtEl>
                                          <p:spTgt spid="141"/>
                                        </p:tgtEl>
                                        <p:attrNameLst>
                                          <p:attrName>ppt_x</p:attrName>
                                        </p:attrNameLst>
                                      </p:cBhvr>
                                      <p:tavLst>
                                        <p:tav tm="0">
                                          <p:val>
                                            <p:strVal val="#ppt_x"/>
                                          </p:val>
                                        </p:tav>
                                        <p:tav tm="100000">
                                          <p:val>
                                            <p:strVal val="#ppt_x"/>
                                          </p:val>
                                        </p:tav>
                                      </p:tavLst>
                                    </p:anim>
                                    <p:anim calcmode="lin" valueType="num">
                                      <p:cBhvr>
                                        <p:cTn id="103" dur="1000" fill="hold"/>
                                        <p:tgtEl>
                                          <p:spTgt spid="141"/>
                                        </p:tgtEl>
                                        <p:attrNameLst>
                                          <p:attrName>ppt_y</p:attrName>
                                        </p:attrNameLst>
                                      </p:cBhvr>
                                      <p:tavLst>
                                        <p:tav tm="0">
                                          <p:val>
                                            <p:strVal val="#ppt_y-.1"/>
                                          </p:val>
                                        </p:tav>
                                        <p:tav tm="100000">
                                          <p:val>
                                            <p:strVal val="#ppt_y"/>
                                          </p:val>
                                        </p:tav>
                                      </p:tavLst>
                                    </p:anim>
                                  </p:childTnLst>
                                </p:cTn>
                              </p:par>
                              <p:par>
                                <p:cTn id="104" presetID="22" presetClass="entr" presetSubtype="4"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wipe(down)">
                                      <p:cBhvr>
                                        <p:cTn id="106" dur="500"/>
                                        <p:tgtEl>
                                          <p:spTgt spid="79"/>
                                        </p:tgtEl>
                                      </p:cBhvr>
                                    </p:animEffect>
                                  </p:childTnLst>
                                </p:cTn>
                              </p:par>
                              <p:par>
                                <p:cTn id="107" presetID="22" presetClass="entr" presetSubtype="4" fill="hold" grpId="0" nodeType="withEffect">
                                  <p:stCondLst>
                                    <p:cond delay="200"/>
                                  </p:stCondLst>
                                  <p:childTnLst>
                                    <p:set>
                                      <p:cBhvr>
                                        <p:cTn id="108" dur="1" fill="hold">
                                          <p:stCondLst>
                                            <p:cond delay="0"/>
                                          </p:stCondLst>
                                        </p:cTn>
                                        <p:tgtEl>
                                          <p:spTgt spid="80"/>
                                        </p:tgtEl>
                                        <p:attrNameLst>
                                          <p:attrName>style.visibility</p:attrName>
                                        </p:attrNameLst>
                                      </p:cBhvr>
                                      <p:to>
                                        <p:strVal val="visible"/>
                                      </p:to>
                                    </p:set>
                                    <p:animEffect transition="in" filter="wipe(down)">
                                      <p:cBhvr>
                                        <p:cTn id="109" dur="500"/>
                                        <p:tgtEl>
                                          <p:spTgt spid="80"/>
                                        </p:tgtEl>
                                      </p:cBhvr>
                                    </p:animEffect>
                                  </p:childTnLst>
                                </p:cTn>
                              </p:par>
                              <p:par>
                                <p:cTn id="110" presetID="22" presetClass="entr" presetSubtype="4" fill="hold" grpId="0" nodeType="withEffect">
                                  <p:stCondLst>
                                    <p:cond delay="400"/>
                                  </p:stCondLst>
                                  <p:childTnLst>
                                    <p:set>
                                      <p:cBhvr>
                                        <p:cTn id="111" dur="1" fill="hold">
                                          <p:stCondLst>
                                            <p:cond delay="0"/>
                                          </p:stCondLst>
                                        </p:cTn>
                                        <p:tgtEl>
                                          <p:spTgt spid="81"/>
                                        </p:tgtEl>
                                        <p:attrNameLst>
                                          <p:attrName>style.visibility</p:attrName>
                                        </p:attrNameLst>
                                      </p:cBhvr>
                                      <p:to>
                                        <p:strVal val="visible"/>
                                      </p:to>
                                    </p:set>
                                    <p:animEffect transition="in" filter="wipe(down)">
                                      <p:cBhvr>
                                        <p:cTn id="112" dur="500"/>
                                        <p:tgtEl>
                                          <p:spTgt spid="81"/>
                                        </p:tgtEl>
                                      </p:cBhvr>
                                    </p:animEffect>
                                  </p:childTnLst>
                                </p:cTn>
                              </p:par>
                              <p:par>
                                <p:cTn id="113" presetID="22" presetClass="entr" presetSubtype="4" fill="hold" grpId="0" nodeType="withEffect">
                                  <p:stCondLst>
                                    <p:cond delay="600"/>
                                  </p:stCondLst>
                                  <p:childTnLst>
                                    <p:set>
                                      <p:cBhvr>
                                        <p:cTn id="114" dur="1" fill="hold">
                                          <p:stCondLst>
                                            <p:cond delay="0"/>
                                          </p:stCondLst>
                                        </p:cTn>
                                        <p:tgtEl>
                                          <p:spTgt spid="82"/>
                                        </p:tgtEl>
                                        <p:attrNameLst>
                                          <p:attrName>style.visibility</p:attrName>
                                        </p:attrNameLst>
                                      </p:cBhvr>
                                      <p:to>
                                        <p:strVal val="visible"/>
                                      </p:to>
                                    </p:set>
                                    <p:animEffect transition="in" filter="wipe(down)">
                                      <p:cBhvr>
                                        <p:cTn id="115" dur="500"/>
                                        <p:tgtEl>
                                          <p:spTgt spid="82"/>
                                        </p:tgtEl>
                                      </p:cBhvr>
                                    </p:animEffect>
                                  </p:childTnLst>
                                </p:cTn>
                              </p:par>
                            </p:childTnLst>
                          </p:cTn>
                        </p:par>
                        <p:par>
                          <p:cTn id="116" fill="hold">
                            <p:stCondLst>
                              <p:cond delay="4600"/>
                            </p:stCondLst>
                            <p:childTnLst>
                              <p:par>
                                <p:cTn id="117" presetID="22" presetClass="entr" presetSubtype="4" fill="hold" grpId="0" nodeType="after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wipe(down)">
                                      <p:cBhvr>
                                        <p:cTn id="119" dur="500"/>
                                        <p:tgtEl>
                                          <p:spTgt spid="83"/>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wipe(down)">
                                      <p:cBhvr>
                                        <p:cTn id="122" dur="500"/>
                                        <p:tgtEl>
                                          <p:spTgt spid="84"/>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wipe(down)">
                                      <p:cBhvr>
                                        <p:cTn id="125" dur="500"/>
                                        <p:tgtEl>
                                          <p:spTgt spid="85"/>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86"/>
                                        </p:tgtEl>
                                        <p:attrNameLst>
                                          <p:attrName>style.visibility</p:attrName>
                                        </p:attrNameLst>
                                      </p:cBhvr>
                                      <p:to>
                                        <p:strVal val="visible"/>
                                      </p:to>
                                    </p:set>
                                    <p:animEffect transition="in" filter="wipe(down)">
                                      <p:cBhvr>
                                        <p:cTn id="128" dur="500"/>
                                        <p:tgtEl>
                                          <p:spTgt spid="86"/>
                                        </p:tgtEl>
                                      </p:cBhvr>
                                    </p:animEffect>
                                  </p:childTnLst>
                                </p:cTn>
                              </p:par>
                              <p:par>
                                <p:cTn id="129" presetID="45" presetClass="entr" presetSubtype="0" fill="hold" grpId="0" nodeType="withEffect">
                                  <p:stCondLst>
                                    <p:cond delay="0"/>
                                  </p:stCondLst>
                                  <p:childTnLst>
                                    <p:set>
                                      <p:cBhvr>
                                        <p:cTn id="130" dur="1" fill="hold">
                                          <p:stCondLst>
                                            <p:cond delay="0"/>
                                          </p:stCondLst>
                                        </p:cTn>
                                        <p:tgtEl>
                                          <p:spTgt spid="136"/>
                                        </p:tgtEl>
                                        <p:attrNameLst>
                                          <p:attrName>style.visibility</p:attrName>
                                        </p:attrNameLst>
                                      </p:cBhvr>
                                      <p:to>
                                        <p:strVal val="visible"/>
                                      </p:to>
                                    </p:set>
                                    <p:animEffect transition="in" filter="fade">
                                      <p:cBhvr>
                                        <p:cTn id="131" dur="500"/>
                                        <p:tgtEl>
                                          <p:spTgt spid="136"/>
                                        </p:tgtEl>
                                      </p:cBhvr>
                                    </p:animEffect>
                                    <p:anim calcmode="lin" valueType="num">
                                      <p:cBhvr>
                                        <p:cTn id="132" dur="500" fill="hold"/>
                                        <p:tgtEl>
                                          <p:spTgt spid="136"/>
                                        </p:tgtEl>
                                        <p:attrNameLst>
                                          <p:attrName>ppt_w</p:attrName>
                                        </p:attrNameLst>
                                      </p:cBhvr>
                                      <p:tavLst>
                                        <p:tav tm="0" fmla="#ppt_w*sin(2.5*pi*$)">
                                          <p:val>
                                            <p:fltVal val="0"/>
                                          </p:val>
                                        </p:tav>
                                        <p:tav tm="100000">
                                          <p:val>
                                            <p:fltVal val="1"/>
                                          </p:val>
                                        </p:tav>
                                      </p:tavLst>
                                    </p:anim>
                                    <p:anim calcmode="lin" valueType="num">
                                      <p:cBhvr>
                                        <p:cTn id="133" dur="500" fill="hold"/>
                                        <p:tgtEl>
                                          <p:spTgt spid="136"/>
                                        </p:tgtEl>
                                        <p:attrNameLst>
                                          <p:attrName>ppt_h</p:attrName>
                                        </p:attrNameLst>
                                      </p:cBhvr>
                                      <p:tavLst>
                                        <p:tav tm="0">
                                          <p:val>
                                            <p:strVal val="#ppt_h"/>
                                          </p:val>
                                        </p:tav>
                                        <p:tav tm="100000">
                                          <p:val>
                                            <p:strVal val="#ppt_h"/>
                                          </p:val>
                                        </p:tav>
                                      </p:tavLst>
                                    </p:anim>
                                  </p:childTnLst>
                                </p:cTn>
                              </p:par>
                            </p:childTnLst>
                          </p:cTn>
                        </p:par>
                        <p:par>
                          <p:cTn id="134" fill="hold">
                            <p:stCondLst>
                              <p:cond delay="5100"/>
                            </p:stCondLst>
                            <p:childTnLst>
                              <p:par>
                                <p:cTn id="135" presetID="47" presetClass="entr" presetSubtype="0" fill="hold" grpId="0" nodeType="afterEffect">
                                  <p:stCondLst>
                                    <p:cond delay="0"/>
                                  </p:stCondLst>
                                  <p:childTnLst>
                                    <p:set>
                                      <p:cBhvr>
                                        <p:cTn id="136" dur="1" fill="hold">
                                          <p:stCondLst>
                                            <p:cond delay="0"/>
                                          </p:stCondLst>
                                        </p:cTn>
                                        <p:tgtEl>
                                          <p:spTgt spid="144"/>
                                        </p:tgtEl>
                                        <p:attrNameLst>
                                          <p:attrName>style.visibility</p:attrName>
                                        </p:attrNameLst>
                                      </p:cBhvr>
                                      <p:to>
                                        <p:strVal val="visible"/>
                                      </p:to>
                                    </p:set>
                                    <p:animEffect transition="in" filter="fade">
                                      <p:cBhvr>
                                        <p:cTn id="137" dur="1000"/>
                                        <p:tgtEl>
                                          <p:spTgt spid="144"/>
                                        </p:tgtEl>
                                      </p:cBhvr>
                                    </p:animEffect>
                                    <p:anim calcmode="lin" valueType="num">
                                      <p:cBhvr>
                                        <p:cTn id="138" dur="1000" fill="hold"/>
                                        <p:tgtEl>
                                          <p:spTgt spid="144"/>
                                        </p:tgtEl>
                                        <p:attrNameLst>
                                          <p:attrName>ppt_x</p:attrName>
                                        </p:attrNameLst>
                                      </p:cBhvr>
                                      <p:tavLst>
                                        <p:tav tm="0">
                                          <p:val>
                                            <p:strVal val="#ppt_x"/>
                                          </p:val>
                                        </p:tav>
                                        <p:tav tm="100000">
                                          <p:val>
                                            <p:strVal val="#ppt_x"/>
                                          </p:val>
                                        </p:tav>
                                      </p:tavLst>
                                    </p:anim>
                                    <p:anim calcmode="lin" valueType="num">
                                      <p:cBhvr>
                                        <p:cTn id="139" dur="1000" fill="hold"/>
                                        <p:tgtEl>
                                          <p:spTgt spid="144"/>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0"/>
                                  </p:stCondLst>
                                  <p:childTnLst>
                                    <p:set>
                                      <p:cBhvr>
                                        <p:cTn id="141" dur="1" fill="hold">
                                          <p:stCondLst>
                                            <p:cond delay="0"/>
                                          </p:stCondLst>
                                        </p:cTn>
                                        <p:tgtEl>
                                          <p:spTgt spid="143"/>
                                        </p:tgtEl>
                                        <p:attrNameLst>
                                          <p:attrName>style.visibility</p:attrName>
                                        </p:attrNameLst>
                                      </p:cBhvr>
                                      <p:to>
                                        <p:strVal val="visible"/>
                                      </p:to>
                                    </p:set>
                                    <p:animEffect transition="in" filter="fade">
                                      <p:cBhvr>
                                        <p:cTn id="142" dur="1000"/>
                                        <p:tgtEl>
                                          <p:spTgt spid="143"/>
                                        </p:tgtEl>
                                      </p:cBhvr>
                                    </p:animEffect>
                                    <p:anim calcmode="lin" valueType="num">
                                      <p:cBhvr>
                                        <p:cTn id="143" dur="1000" fill="hold"/>
                                        <p:tgtEl>
                                          <p:spTgt spid="143"/>
                                        </p:tgtEl>
                                        <p:attrNameLst>
                                          <p:attrName>ppt_x</p:attrName>
                                        </p:attrNameLst>
                                      </p:cBhvr>
                                      <p:tavLst>
                                        <p:tav tm="0">
                                          <p:val>
                                            <p:strVal val="#ppt_x"/>
                                          </p:val>
                                        </p:tav>
                                        <p:tav tm="100000">
                                          <p:val>
                                            <p:strVal val="#ppt_x"/>
                                          </p:val>
                                        </p:tav>
                                      </p:tavLst>
                                    </p:anim>
                                    <p:anim calcmode="lin" valueType="num">
                                      <p:cBhvr>
                                        <p:cTn id="144" dur="1000" fill="hold"/>
                                        <p:tgtEl>
                                          <p:spTgt spid="143"/>
                                        </p:tgtEl>
                                        <p:attrNameLst>
                                          <p:attrName>ppt_y</p:attrName>
                                        </p:attrNameLst>
                                      </p:cBhvr>
                                      <p:tavLst>
                                        <p:tav tm="0">
                                          <p:val>
                                            <p:strVal val="#ppt_y-.1"/>
                                          </p:val>
                                        </p:tav>
                                        <p:tav tm="100000">
                                          <p:val>
                                            <p:strVal val="#ppt_y"/>
                                          </p:val>
                                        </p:tav>
                                      </p:tavLst>
                                    </p:anim>
                                  </p:childTnLst>
                                </p:cTn>
                              </p:par>
                              <p:par>
                                <p:cTn id="145" presetID="22" presetClass="entr" presetSubtype="4" fill="hold" grpId="0" nodeType="withEffect">
                                  <p:stCondLst>
                                    <p:cond delay="0"/>
                                  </p:stCondLst>
                                  <p:childTnLst>
                                    <p:set>
                                      <p:cBhvr>
                                        <p:cTn id="146" dur="1" fill="hold">
                                          <p:stCondLst>
                                            <p:cond delay="0"/>
                                          </p:stCondLst>
                                        </p:cTn>
                                        <p:tgtEl>
                                          <p:spTgt spid="87"/>
                                        </p:tgtEl>
                                        <p:attrNameLst>
                                          <p:attrName>style.visibility</p:attrName>
                                        </p:attrNameLst>
                                      </p:cBhvr>
                                      <p:to>
                                        <p:strVal val="visible"/>
                                      </p:to>
                                    </p:set>
                                    <p:animEffect transition="in" filter="wipe(down)">
                                      <p:cBhvr>
                                        <p:cTn id="147" dur="500"/>
                                        <p:tgtEl>
                                          <p:spTgt spid="87"/>
                                        </p:tgtEl>
                                      </p:cBhvr>
                                    </p:animEffect>
                                  </p:childTnLst>
                                </p:cTn>
                              </p:par>
                              <p:par>
                                <p:cTn id="148" presetID="22" presetClass="entr" presetSubtype="4" fill="hold" grpId="0" nodeType="withEffect">
                                  <p:stCondLst>
                                    <p:cond delay="200"/>
                                  </p:stCondLst>
                                  <p:childTnLst>
                                    <p:set>
                                      <p:cBhvr>
                                        <p:cTn id="149" dur="1" fill="hold">
                                          <p:stCondLst>
                                            <p:cond delay="0"/>
                                          </p:stCondLst>
                                        </p:cTn>
                                        <p:tgtEl>
                                          <p:spTgt spid="88"/>
                                        </p:tgtEl>
                                        <p:attrNameLst>
                                          <p:attrName>style.visibility</p:attrName>
                                        </p:attrNameLst>
                                      </p:cBhvr>
                                      <p:to>
                                        <p:strVal val="visible"/>
                                      </p:to>
                                    </p:set>
                                    <p:animEffect transition="in" filter="wipe(down)">
                                      <p:cBhvr>
                                        <p:cTn id="150" dur="500"/>
                                        <p:tgtEl>
                                          <p:spTgt spid="88"/>
                                        </p:tgtEl>
                                      </p:cBhvr>
                                    </p:animEffect>
                                  </p:childTnLst>
                                </p:cTn>
                              </p:par>
                              <p:par>
                                <p:cTn id="151" presetID="22" presetClass="entr" presetSubtype="4" fill="hold" grpId="0" nodeType="withEffect">
                                  <p:stCondLst>
                                    <p:cond delay="400"/>
                                  </p:stCondLst>
                                  <p:childTnLst>
                                    <p:set>
                                      <p:cBhvr>
                                        <p:cTn id="152" dur="1" fill="hold">
                                          <p:stCondLst>
                                            <p:cond delay="0"/>
                                          </p:stCondLst>
                                        </p:cTn>
                                        <p:tgtEl>
                                          <p:spTgt spid="89"/>
                                        </p:tgtEl>
                                        <p:attrNameLst>
                                          <p:attrName>style.visibility</p:attrName>
                                        </p:attrNameLst>
                                      </p:cBhvr>
                                      <p:to>
                                        <p:strVal val="visible"/>
                                      </p:to>
                                    </p:set>
                                    <p:animEffect transition="in" filter="wipe(down)">
                                      <p:cBhvr>
                                        <p:cTn id="153" dur="500"/>
                                        <p:tgtEl>
                                          <p:spTgt spid="89"/>
                                        </p:tgtEl>
                                      </p:cBhvr>
                                    </p:animEffect>
                                  </p:childTnLst>
                                </p:cTn>
                              </p:par>
                              <p:par>
                                <p:cTn id="154" presetID="22" presetClass="entr" presetSubtype="4" fill="hold" grpId="0" nodeType="withEffect">
                                  <p:stCondLst>
                                    <p:cond delay="600"/>
                                  </p:stCondLst>
                                  <p:childTnLst>
                                    <p:set>
                                      <p:cBhvr>
                                        <p:cTn id="155" dur="1" fill="hold">
                                          <p:stCondLst>
                                            <p:cond delay="0"/>
                                          </p:stCondLst>
                                        </p:cTn>
                                        <p:tgtEl>
                                          <p:spTgt spid="90"/>
                                        </p:tgtEl>
                                        <p:attrNameLst>
                                          <p:attrName>style.visibility</p:attrName>
                                        </p:attrNameLst>
                                      </p:cBhvr>
                                      <p:to>
                                        <p:strVal val="visible"/>
                                      </p:to>
                                    </p:set>
                                    <p:animEffect transition="in" filter="wipe(down)">
                                      <p:cBhvr>
                                        <p:cTn id="156" dur="500"/>
                                        <p:tgtEl>
                                          <p:spTgt spid="90"/>
                                        </p:tgtEl>
                                      </p:cBhvr>
                                    </p:animEffect>
                                  </p:childTnLst>
                                </p:cTn>
                              </p:par>
                            </p:childTnLst>
                          </p:cTn>
                        </p:par>
                        <p:par>
                          <p:cTn id="157" fill="hold">
                            <p:stCondLst>
                              <p:cond delay="6200"/>
                            </p:stCondLst>
                            <p:childTnLst>
                              <p:par>
                                <p:cTn id="158" presetID="22" presetClass="entr" presetSubtype="4" fill="hold" grpId="0" nodeType="afterEffect">
                                  <p:stCondLst>
                                    <p:cond delay="0"/>
                                  </p:stCondLst>
                                  <p:childTnLst>
                                    <p:set>
                                      <p:cBhvr>
                                        <p:cTn id="159" dur="1" fill="hold">
                                          <p:stCondLst>
                                            <p:cond delay="0"/>
                                          </p:stCondLst>
                                        </p:cTn>
                                        <p:tgtEl>
                                          <p:spTgt spid="95"/>
                                        </p:tgtEl>
                                        <p:attrNameLst>
                                          <p:attrName>style.visibility</p:attrName>
                                        </p:attrNameLst>
                                      </p:cBhvr>
                                      <p:to>
                                        <p:strVal val="visible"/>
                                      </p:to>
                                    </p:set>
                                    <p:animEffect transition="in" filter="wipe(down)">
                                      <p:cBhvr>
                                        <p:cTn id="160" dur="500"/>
                                        <p:tgtEl>
                                          <p:spTgt spid="95"/>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93"/>
                                        </p:tgtEl>
                                        <p:attrNameLst>
                                          <p:attrName>style.visibility</p:attrName>
                                        </p:attrNameLst>
                                      </p:cBhvr>
                                      <p:to>
                                        <p:strVal val="visible"/>
                                      </p:to>
                                    </p:set>
                                    <p:animEffect transition="in" filter="wipe(down)">
                                      <p:cBhvr>
                                        <p:cTn id="163" dur="500"/>
                                        <p:tgtEl>
                                          <p:spTgt spid="93"/>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wipe(down)">
                                      <p:cBhvr>
                                        <p:cTn id="166" dur="500"/>
                                        <p:tgtEl>
                                          <p:spTgt spid="92"/>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91"/>
                                        </p:tgtEl>
                                        <p:attrNameLst>
                                          <p:attrName>style.visibility</p:attrName>
                                        </p:attrNameLst>
                                      </p:cBhvr>
                                      <p:to>
                                        <p:strVal val="visible"/>
                                      </p:to>
                                    </p:set>
                                    <p:animEffect transition="in" filter="wipe(down)">
                                      <p:cBhvr>
                                        <p:cTn id="169" dur="500"/>
                                        <p:tgtEl>
                                          <p:spTgt spid="91"/>
                                        </p:tgtEl>
                                      </p:cBhvr>
                                    </p:animEffect>
                                  </p:childTnLst>
                                </p:cTn>
                              </p:par>
                              <p:par>
                                <p:cTn id="170" presetID="45"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fade">
                                      <p:cBhvr>
                                        <p:cTn id="172" dur="500"/>
                                        <p:tgtEl>
                                          <p:spTgt spid="138"/>
                                        </p:tgtEl>
                                      </p:cBhvr>
                                    </p:animEffect>
                                    <p:anim calcmode="lin" valueType="num">
                                      <p:cBhvr>
                                        <p:cTn id="173" dur="500" fill="hold"/>
                                        <p:tgtEl>
                                          <p:spTgt spid="138"/>
                                        </p:tgtEl>
                                        <p:attrNameLst>
                                          <p:attrName>ppt_w</p:attrName>
                                        </p:attrNameLst>
                                      </p:cBhvr>
                                      <p:tavLst>
                                        <p:tav tm="0" fmla="#ppt_w*sin(2.5*pi*$)">
                                          <p:val>
                                            <p:fltVal val="0"/>
                                          </p:val>
                                        </p:tav>
                                        <p:tav tm="100000">
                                          <p:val>
                                            <p:fltVal val="1"/>
                                          </p:val>
                                        </p:tav>
                                      </p:tavLst>
                                    </p:anim>
                                    <p:anim calcmode="lin" valueType="num">
                                      <p:cBhvr>
                                        <p:cTn id="174" dur="500" fill="hold"/>
                                        <p:tgtEl>
                                          <p:spTgt spid="138"/>
                                        </p:tgtEl>
                                        <p:attrNameLst>
                                          <p:attrName>ppt_h</p:attrName>
                                        </p:attrNameLst>
                                      </p:cBhvr>
                                      <p:tavLst>
                                        <p:tav tm="0">
                                          <p:val>
                                            <p:strVal val="#ppt_h"/>
                                          </p:val>
                                        </p:tav>
                                        <p:tav tm="100000">
                                          <p:val>
                                            <p:strVal val="#ppt_h"/>
                                          </p:val>
                                        </p:tav>
                                      </p:tavLst>
                                    </p:anim>
                                  </p:childTnLst>
                                </p:cTn>
                              </p:par>
                            </p:childTnLst>
                          </p:cTn>
                        </p:par>
                        <p:par>
                          <p:cTn id="175" fill="hold">
                            <p:stCondLst>
                              <p:cond delay="6700"/>
                            </p:stCondLst>
                            <p:childTnLst>
                              <p:par>
                                <p:cTn id="176" presetID="47" presetClass="entr" presetSubtype="0" fill="hold" grpId="0" nodeType="afterEffect">
                                  <p:stCondLst>
                                    <p:cond delay="0"/>
                                  </p:stCondLst>
                                  <p:childTnLst>
                                    <p:set>
                                      <p:cBhvr>
                                        <p:cTn id="177" dur="1" fill="hold">
                                          <p:stCondLst>
                                            <p:cond delay="0"/>
                                          </p:stCondLst>
                                        </p:cTn>
                                        <p:tgtEl>
                                          <p:spTgt spid="146"/>
                                        </p:tgtEl>
                                        <p:attrNameLst>
                                          <p:attrName>style.visibility</p:attrName>
                                        </p:attrNameLst>
                                      </p:cBhvr>
                                      <p:to>
                                        <p:strVal val="visible"/>
                                      </p:to>
                                    </p:set>
                                    <p:animEffect transition="in" filter="fade">
                                      <p:cBhvr>
                                        <p:cTn id="178" dur="1000"/>
                                        <p:tgtEl>
                                          <p:spTgt spid="146"/>
                                        </p:tgtEl>
                                      </p:cBhvr>
                                    </p:animEffect>
                                    <p:anim calcmode="lin" valueType="num">
                                      <p:cBhvr>
                                        <p:cTn id="179" dur="1000" fill="hold"/>
                                        <p:tgtEl>
                                          <p:spTgt spid="146"/>
                                        </p:tgtEl>
                                        <p:attrNameLst>
                                          <p:attrName>ppt_x</p:attrName>
                                        </p:attrNameLst>
                                      </p:cBhvr>
                                      <p:tavLst>
                                        <p:tav tm="0">
                                          <p:val>
                                            <p:strVal val="#ppt_x"/>
                                          </p:val>
                                        </p:tav>
                                        <p:tav tm="100000">
                                          <p:val>
                                            <p:strVal val="#ppt_x"/>
                                          </p:val>
                                        </p:tav>
                                      </p:tavLst>
                                    </p:anim>
                                    <p:anim calcmode="lin" valueType="num">
                                      <p:cBhvr>
                                        <p:cTn id="180" dur="1000" fill="hold"/>
                                        <p:tgtEl>
                                          <p:spTgt spid="146"/>
                                        </p:tgtEl>
                                        <p:attrNameLst>
                                          <p:attrName>ppt_y</p:attrName>
                                        </p:attrNameLst>
                                      </p:cBhvr>
                                      <p:tavLst>
                                        <p:tav tm="0">
                                          <p:val>
                                            <p:strVal val="#ppt_y-.1"/>
                                          </p:val>
                                        </p:tav>
                                        <p:tav tm="100000">
                                          <p:val>
                                            <p:strVal val="#ppt_y"/>
                                          </p:val>
                                        </p:tav>
                                      </p:tavLst>
                                    </p:anim>
                                  </p:childTnLst>
                                </p:cTn>
                              </p:par>
                              <p:par>
                                <p:cTn id="181" presetID="47" presetClass="entr" presetSubtype="0" fill="hold" grpId="0" nodeType="withEffect">
                                  <p:stCondLst>
                                    <p:cond delay="0"/>
                                  </p:stCondLst>
                                  <p:childTnLst>
                                    <p:set>
                                      <p:cBhvr>
                                        <p:cTn id="182" dur="1" fill="hold">
                                          <p:stCondLst>
                                            <p:cond delay="0"/>
                                          </p:stCondLst>
                                        </p:cTn>
                                        <p:tgtEl>
                                          <p:spTgt spid="145"/>
                                        </p:tgtEl>
                                        <p:attrNameLst>
                                          <p:attrName>style.visibility</p:attrName>
                                        </p:attrNameLst>
                                      </p:cBhvr>
                                      <p:to>
                                        <p:strVal val="visible"/>
                                      </p:to>
                                    </p:set>
                                    <p:animEffect transition="in" filter="fade">
                                      <p:cBhvr>
                                        <p:cTn id="183" dur="1000"/>
                                        <p:tgtEl>
                                          <p:spTgt spid="145"/>
                                        </p:tgtEl>
                                      </p:cBhvr>
                                    </p:animEffect>
                                    <p:anim calcmode="lin" valueType="num">
                                      <p:cBhvr>
                                        <p:cTn id="184" dur="1000" fill="hold"/>
                                        <p:tgtEl>
                                          <p:spTgt spid="145"/>
                                        </p:tgtEl>
                                        <p:attrNameLst>
                                          <p:attrName>ppt_x</p:attrName>
                                        </p:attrNameLst>
                                      </p:cBhvr>
                                      <p:tavLst>
                                        <p:tav tm="0">
                                          <p:val>
                                            <p:strVal val="#ppt_x"/>
                                          </p:val>
                                        </p:tav>
                                        <p:tav tm="100000">
                                          <p:val>
                                            <p:strVal val="#ppt_x"/>
                                          </p:val>
                                        </p:tav>
                                      </p:tavLst>
                                    </p:anim>
                                    <p:anim calcmode="lin" valueType="num">
                                      <p:cBhvr>
                                        <p:cTn id="185" dur="1000" fill="hold"/>
                                        <p:tgtEl>
                                          <p:spTgt spid="145"/>
                                        </p:tgtEl>
                                        <p:attrNameLst>
                                          <p:attrName>ppt_y</p:attrName>
                                        </p:attrNameLst>
                                      </p:cBhvr>
                                      <p:tavLst>
                                        <p:tav tm="0">
                                          <p:val>
                                            <p:strVal val="#ppt_y-.1"/>
                                          </p:val>
                                        </p:tav>
                                        <p:tav tm="100000">
                                          <p:val>
                                            <p:strVal val="#ppt_y"/>
                                          </p:val>
                                        </p:tav>
                                      </p:tavLst>
                                    </p:anim>
                                  </p:childTnLst>
                                </p:cTn>
                              </p:par>
                              <p:par>
                                <p:cTn id="186" presetID="22" presetClass="entr" presetSubtype="4" fill="hold" grpId="0" nodeType="withEffect">
                                  <p:stCondLst>
                                    <p:cond delay="0"/>
                                  </p:stCondLst>
                                  <p:childTnLst>
                                    <p:set>
                                      <p:cBhvr>
                                        <p:cTn id="187" dur="1" fill="hold">
                                          <p:stCondLst>
                                            <p:cond delay="0"/>
                                          </p:stCondLst>
                                        </p:cTn>
                                        <p:tgtEl>
                                          <p:spTgt spid="96"/>
                                        </p:tgtEl>
                                        <p:attrNameLst>
                                          <p:attrName>style.visibility</p:attrName>
                                        </p:attrNameLst>
                                      </p:cBhvr>
                                      <p:to>
                                        <p:strVal val="visible"/>
                                      </p:to>
                                    </p:set>
                                    <p:animEffect transition="in" filter="wipe(down)">
                                      <p:cBhvr>
                                        <p:cTn id="188" dur="500"/>
                                        <p:tgtEl>
                                          <p:spTgt spid="96"/>
                                        </p:tgtEl>
                                      </p:cBhvr>
                                    </p:animEffect>
                                  </p:childTnLst>
                                </p:cTn>
                              </p:par>
                              <p:par>
                                <p:cTn id="189" presetID="22" presetClass="entr" presetSubtype="4" fill="hold" grpId="0" nodeType="withEffect">
                                  <p:stCondLst>
                                    <p:cond delay="200"/>
                                  </p:stCondLst>
                                  <p:childTnLst>
                                    <p:set>
                                      <p:cBhvr>
                                        <p:cTn id="190" dur="1" fill="hold">
                                          <p:stCondLst>
                                            <p:cond delay="0"/>
                                          </p:stCondLst>
                                        </p:cTn>
                                        <p:tgtEl>
                                          <p:spTgt spid="97"/>
                                        </p:tgtEl>
                                        <p:attrNameLst>
                                          <p:attrName>style.visibility</p:attrName>
                                        </p:attrNameLst>
                                      </p:cBhvr>
                                      <p:to>
                                        <p:strVal val="visible"/>
                                      </p:to>
                                    </p:set>
                                    <p:animEffect transition="in" filter="wipe(down)">
                                      <p:cBhvr>
                                        <p:cTn id="191" dur="500"/>
                                        <p:tgtEl>
                                          <p:spTgt spid="97"/>
                                        </p:tgtEl>
                                      </p:cBhvr>
                                    </p:animEffect>
                                  </p:childTnLst>
                                </p:cTn>
                              </p:par>
                              <p:par>
                                <p:cTn id="192" presetID="22" presetClass="entr" presetSubtype="4" fill="hold" grpId="0" nodeType="withEffect">
                                  <p:stCondLst>
                                    <p:cond delay="400"/>
                                  </p:stCondLst>
                                  <p:childTnLst>
                                    <p:set>
                                      <p:cBhvr>
                                        <p:cTn id="193" dur="1" fill="hold">
                                          <p:stCondLst>
                                            <p:cond delay="0"/>
                                          </p:stCondLst>
                                        </p:cTn>
                                        <p:tgtEl>
                                          <p:spTgt spid="98"/>
                                        </p:tgtEl>
                                        <p:attrNameLst>
                                          <p:attrName>style.visibility</p:attrName>
                                        </p:attrNameLst>
                                      </p:cBhvr>
                                      <p:to>
                                        <p:strVal val="visible"/>
                                      </p:to>
                                    </p:set>
                                    <p:animEffect transition="in" filter="wipe(down)">
                                      <p:cBhvr>
                                        <p:cTn id="194" dur="500"/>
                                        <p:tgtEl>
                                          <p:spTgt spid="98"/>
                                        </p:tgtEl>
                                      </p:cBhvr>
                                    </p:animEffect>
                                  </p:childTnLst>
                                </p:cTn>
                              </p:par>
                              <p:par>
                                <p:cTn id="195" presetID="22" presetClass="entr" presetSubtype="4" fill="hold" grpId="0" nodeType="withEffect">
                                  <p:stCondLst>
                                    <p:cond delay="600"/>
                                  </p:stCondLst>
                                  <p:childTnLst>
                                    <p:set>
                                      <p:cBhvr>
                                        <p:cTn id="196" dur="1" fill="hold">
                                          <p:stCondLst>
                                            <p:cond delay="0"/>
                                          </p:stCondLst>
                                        </p:cTn>
                                        <p:tgtEl>
                                          <p:spTgt spid="130"/>
                                        </p:tgtEl>
                                        <p:attrNameLst>
                                          <p:attrName>style.visibility</p:attrName>
                                        </p:attrNameLst>
                                      </p:cBhvr>
                                      <p:to>
                                        <p:strVal val="visible"/>
                                      </p:to>
                                    </p:set>
                                    <p:animEffect transition="in" filter="wipe(down)">
                                      <p:cBhvr>
                                        <p:cTn id="197" dur="500"/>
                                        <p:tgtEl>
                                          <p:spTgt spid="130"/>
                                        </p:tgtEl>
                                      </p:cBhvr>
                                    </p:animEffect>
                                  </p:childTnLst>
                                </p:cTn>
                              </p:par>
                            </p:childTnLst>
                          </p:cTn>
                        </p:par>
                        <p:par>
                          <p:cTn id="198" fill="hold">
                            <p:stCondLst>
                              <p:cond delay="7800"/>
                            </p:stCondLst>
                            <p:childTnLst>
                              <p:par>
                                <p:cTn id="199" presetID="22" presetClass="entr" presetSubtype="4" fill="hold" grpId="0" nodeType="afterEffect">
                                  <p:stCondLst>
                                    <p:cond delay="0"/>
                                  </p:stCondLst>
                                  <p:childTnLst>
                                    <p:set>
                                      <p:cBhvr>
                                        <p:cTn id="200" dur="1" fill="hold">
                                          <p:stCondLst>
                                            <p:cond delay="0"/>
                                          </p:stCondLst>
                                        </p:cTn>
                                        <p:tgtEl>
                                          <p:spTgt spid="134"/>
                                        </p:tgtEl>
                                        <p:attrNameLst>
                                          <p:attrName>style.visibility</p:attrName>
                                        </p:attrNameLst>
                                      </p:cBhvr>
                                      <p:to>
                                        <p:strVal val="visible"/>
                                      </p:to>
                                    </p:set>
                                    <p:animEffect transition="in" filter="wipe(down)">
                                      <p:cBhvr>
                                        <p:cTn id="201" dur="500"/>
                                        <p:tgtEl>
                                          <p:spTgt spid="134"/>
                                        </p:tgtEl>
                                      </p:cBhvr>
                                    </p:animEffect>
                                  </p:childTnLst>
                                </p:cTn>
                              </p:par>
                              <p:par>
                                <p:cTn id="202" presetID="22" presetClass="entr" presetSubtype="4" fill="hold" grpId="0" nodeType="withEffect">
                                  <p:stCondLst>
                                    <p:cond delay="0"/>
                                  </p:stCondLst>
                                  <p:childTnLst>
                                    <p:set>
                                      <p:cBhvr>
                                        <p:cTn id="203" dur="1" fill="hold">
                                          <p:stCondLst>
                                            <p:cond delay="0"/>
                                          </p:stCondLst>
                                        </p:cTn>
                                        <p:tgtEl>
                                          <p:spTgt spid="133"/>
                                        </p:tgtEl>
                                        <p:attrNameLst>
                                          <p:attrName>style.visibility</p:attrName>
                                        </p:attrNameLst>
                                      </p:cBhvr>
                                      <p:to>
                                        <p:strVal val="visible"/>
                                      </p:to>
                                    </p:set>
                                    <p:animEffect transition="in" filter="wipe(down)">
                                      <p:cBhvr>
                                        <p:cTn id="204" dur="500"/>
                                        <p:tgtEl>
                                          <p:spTgt spid="133"/>
                                        </p:tgtEl>
                                      </p:cBhvr>
                                    </p:animEffect>
                                  </p:childTnLst>
                                </p:cTn>
                              </p:par>
                              <p:par>
                                <p:cTn id="205" presetID="22" presetClass="entr" presetSubtype="4" fill="hold" grpId="0" nodeType="withEffect">
                                  <p:stCondLst>
                                    <p:cond delay="0"/>
                                  </p:stCondLst>
                                  <p:childTnLst>
                                    <p:set>
                                      <p:cBhvr>
                                        <p:cTn id="206" dur="1" fill="hold">
                                          <p:stCondLst>
                                            <p:cond delay="0"/>
                                          </p:stCondLst>
                                        </p:cTn>
                                        <p:tgtEl>
                                          <p:spTgt spid="132"/>
                                        </p:tgtEl>
                                        <p:attrNameLst>
                                          <p:attrName>style.visibility</p:attrName>
                                        </p:attrNameLst>
                                      </p:cBhvr>
                                      <p:to>
                                        <p:strVal val="visible"/>
                                      </p:to>
                                    </p:set>
                                    <p:animEffect transition="in" filter="wipe(down)">
                                      <p:cBhvr>
                                        <p:cTn id="207" dur="500"/>
                                        <p:tgtEl>
                                          <p:spTgt spid="132"/>
                                        </p:tgtEl>
                                      </p:cBhvr>
                                    </p:animEffect>
                                  </p:childTnLst>
                                </p:cTn>
                              </p:par>
                              <p:par>
                                <p:cTn id="208" presetID="22" presetClass="entr" presetSubtype="4" fill="hold" grpId="0" nodeType="withEffect">
                                  <p:stCondLst>
                                    <p:cond delay="0"/>
                                  </p:stCondLst>
                                  <p:childTnLst>
                                    <p:set>
                                      <p:cBhvr>
                                        <p:cTn id="209" dur="1" fill="hold">
                                          <p:stCondLst>
                                            <p:cond delay="0"/>
                                          </p:stCondLst>
                                        </p:cTn>
                                        <p:tgtEl>
                                          <p:spTgt spid="131"/>
                                        </p:tgtEl>
                                        <p:attrNameLst>
                                          <p:attrName>style.visibility</p:attrName>
                                        </p:attrNameLst>
                                      </p:cBhvr>
                                      <p:to>
                                        <p:strVal val="visible"/>
                                      </p:to>
                                    </p:set>
                                    <p:animEffect transition="in" filter="wipe(down)">
                                      <p:cBhvr>
                                        <p:cTn id="210"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5" grpId="0"/>
      <p:bldP spid="46" grpId="0" animBg="1"/>
      <p:bldP spid="47" grpId="0"/>
      <p:bldP spid="48" grpId="0" animBg="1"/>
      <p:bldP spid="62" grpId="0" animBg="1"/>
      <p:bldP spid="67"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5" grpId="0" animBg="1"/>
      <p:bldP spid="96" grpId="0" animBg="1"/>
      <p:bldP spid="97" grpId="0" animBg="1"/>
      <p:bldP spid="98"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p:bldP spid="140" grpId="0"/>
      <p:bldP spid="141" grpId="0"/>
      <p:bldP spid="142" grpId="0"/>
      <p:bldP spid="143" grpId="0"/>
      <p:bldP spid="144" grpId="0"/>
      <p:bldP spid="145" grpId="0"/>
      <p:bldP spid="1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29" name="TextBox 28"/>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未完成的项目及情况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0" name="任意多边形 29"/>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31" name="TextBox 30"/>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32" name="流程图: 摘录 31"/>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47" name="圆角矩形 46"/>
          <p:cNvSpPr/>
          <p:nvPr/>
        </p:nvSpPr>
        <p:spPr>
          <a:xfrm>
            <a:off x="6630030" y="1688944"/>
            <a:ext cx="2152245" cy="2937879"/>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8" name="Group 66"/>
          <p:cNvGrpSpPr>
            <a:grpSpLocks/>
          </p:cNvGrpSpPr>
          <p:nvPr/>
        </p:nvGrpSpPr>
        <p:grpSpPr bwMode="auto">
          <a:xfrm>
            <a:off x="395642" y="951945"/>
            <a:ext cx="4453516" cy="3745706"/>
            <a:chOff x="720" y="839"/>
            <a:chExt cx="3740" cy="3146"/>
          </a:xfrm>
          <a:solidFill>
            <a:srgbClr val="E8E8E6"/>
          </a:solidFill>
        </p:grpSpPr>
        <p:sp>
          <p:nvSpPr>
            <p:cNvPr id="75" name="Freeform 67"/>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6" name="Freeform 68"/>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7" name="Freeform 69"/>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8" name="Freeform 70"/>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3" name="Freeform 71"/>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4" name="Freeform 72"/>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5" name="Freeform 73"/>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6" name="Freeform 74"/>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7" name="Freeform 75"/>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8" name="Freeform 76"/>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9" name="Freeform 77"/>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0" name="Freeform 78"/>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1" name="Freeform 79"/>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2" name="Freeform 80"/>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3" name="Freeform 81"/>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4" name="Freeform 82"/>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5" name="Freeform 83"/>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6" name="Freeform 84"/>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7" name="Freeform 85"/>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8" name="Freeform 86"/>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9" name="Freeform 87"/>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0" name="Freeform 88"/>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1" name="Freeform 89"/>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2" name="Freeform 90"/>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3" name="Freeform 91"/>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4" name="Freeform 92"/>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5" name="Freeform 93"/>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6" name="Freeform 94"/>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7" name="Freeform 95"/>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8" name="Freeform 96"/>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9" name="Freeform 97"/>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10" name="Freeform 98"/>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11" name="Freeform 99"/>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12" name="Freeform 100"/>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13" name="Freeform 101"/>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14" name="Freeform 102"/>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15" name="Freeform 103"/>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16" name="Freeform 104"/>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17" name="Freeform 105"/>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18" name="Freeform 106"/>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19" name="Freeform 107"/>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20" name="Freeform 108"/>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21" name="Freeform 109"/>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22" name="Freeform 110"/>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23" name="Freeform 111"/>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24" name="Freeform 112"/>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25" name="Freeform 113"/>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26" name="Freeform 114"/>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27" name="Freeform 115"/>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28" name="Freeform 116"/>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29" name="Freeform 117"/>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30" name="Freeform 118"/>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31" name="Freeform 119"/>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32" name="Freeform 120"/>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33" name="Freeform 121"/>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34" name="Freeform 122"/>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35" name="Freeform 123"/>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36" name="Freeform 124"/>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37" name="Freeform 125"/>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38" name="Freeform 126"/>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39" name="Freeform 127"/>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40" name="Freeform 128"/>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headEnd/>
              <a:tailEnd/>
            </a:ln>
          </p:spPr>
          <p:txBody>
            <a:bodyPr/>
            <a:lstStyle/>
            <a:p>
              <a:endParaRPr lang="zh-CN" altLang="en-US"/>
            </a:p>
          </p:txBody>
        </p:sp>
      </p:grpSp>
      <p:sp>
        <p:nvSpPr>
          <p:cNvPr id="141" name="Freeform 78"/>
          <p:cNvSpPr>
            <a:spLocks/>
          </p:cNvSpPr>
          <p:nvPr/>
        </p:nvSpPr>
        <p:spPr bwMode="gray">
          <a:xfrm>
            <a:off x="3334486" y="3904694"/>
            <a:ext cx="671600" cy="5715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5A9E"/>
          </a:solidFill>
          <a:ln w="6350">
            <a:solidFill>
              <a:srgbClr val="005A9E"/>
            </a:solidFill>
            <a:prstDash val="solid"/>
            <a:round/>
            <a:headEnd/>
            <a:tailEnd/>
          </a:ln>
        </p:spPr>
        <p:txBody>
          <a:bodyPr lIns="68595" tIns="34297" rIns="68595" bIns="34297"/>
          <a:lstStyle/>
          <a:p>
            <a:endParaRPr lang="zh-CN" altLang="en-US"/>
          </a:p>
        </p:txBody>
      </p:sp>
      <p:sp>
        <p:nvSpPr>
          <p:cNvPr id="142" name="Freeform 92"/>
          <p:cNvSpPr>
            <a:spLocks/>
          </p:cNvSpPr>
          <p:nvPr/>
        </p:nvSpPr>
        <p:spPr bwMode="gray">
          <a:xfrm>
            <a:off x="3647662" y="2580720"/>
            <a:ext cx="587055" cy="394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5A9E"/>
          </a:solidFill>
          <a:ln w="6350">
            <a:solidFill>
              <a:srgbClr val="005A9E"/>
            </a:solidFill>
            <a:prstDash val="solid"/>
            <a:round/>
            <a:headEnd/>
            <a:tailEnd/>
          </a:ln>
        </p:spPr>
        <p:txBody>
          <a:bodyPr lIns="68595" tIns="34297" rIns="68595" bIns="34297"/>
          <a:lstStyle/>
          <a:p>
            <a:endParaRPr lang="zh-CN" altLang="en-US"/>
          </a:p>
        </p:txBody>
      </p:sp>
      <p:sp>
        <p:nvSpPr>
          <p:cNvPr id="143" name="Freeform 100"/>
          <p:cNvSpPr>
            <a:spLocks/>
          </p:cNvSpPr>
          <p:nvPr/>
        </p:nvSpPr>
        <p:spPr bwMode="gray">
          <a:xfrm>
            <a:off x="3876292" y="1975882"/>
            <a:ext cx="512035" cy="51077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5A9E"/>
          </a:solidFill>
          <a:ln w="6350">
            <a:solidFill>
              <a:srgbClr val="005A9E"/>
            </a:solidFill>
            <a:prstDash val="solid"/>
            <a:round/>
            <a:headEnd/>
            <a:tailEnd/>
          </a:ln>
        </p:spPr>
        <p:txBody>
          <a:bodyPr lIns="68595" tIns="34297" rIns="68595" bIns="34297"/>
          <a:lstStyle/>
          <a:p>
            <a:endParaRPr lang="zh-CN" altLang="en-US"/>
          </a:p>
        </p:txBody>
      </p:sp>
      <p:sp>
        <p:nvSpPr>
          <p:cNvPr id="144" name="Freeform 82"/>
          <p:cNvSpPr>
            <a:spLocks/>
          </p:cNvSpPr>
          <p:nvPr/>
        </p:nvSpPr>
        <p:spPr bwMode="gray">
          <a:xfrm>
            <a:off x="4001418" y="3259375"/>
            <a:ext cx="336990" cy="37861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5A9E"/>
          </a:solidFill>
          <a:ln w="6350">
            <a:solidFill>
              <a:srgbClr val="005A9E"/>
            </a:solidFill>
            <a:prstDash val="solid"/>
            <a:round/>
            <a:headEnd/>
            <a:tailEnd/>
          </a:ln>
        </p:spPr>
        <p:txBody>
          <a:bodyPr lIns="68595" tIns="34297" rIns="68595" bIns="34297"/>
          <a:lstStyle/>
          <a:p>
            <a:endParaRPr lang="zh-CN" altLang="en-US"/>
          </a:p>
        </p:txBody>
      </p:sp>
      <p:cxnSp>
        <p:nvCxnSpPr>
          <p:cNvPr id="145" name="直接连接符 144"/>
          <p:cNvCxnSpPr/>
          <p:nvPr/>
        </p:nvCxnSpPr>
        <p:spPr>
          <a:xfrm>
            <a:off x="4326661" y="2296757"/>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515994" y="2483089"/>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166548" y="2678885"/>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355883" y="2865218"/>
            <a:ext cx="18490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4278775" y="3362961"/>
            <a:ext cx="237218" cy="1535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515994" y="3362961"/>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784602" y="4226759"/>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973936" y="4413092"/>
            <a:ext cx="2146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3" name="矩形 152"/>
          <p:cNvSpPr/>
          <p:nvPr/>
        </p:nvSpPr>
        <p:spPr>
          <a:xfrm>
            <a:off x="5027553" y="2122748"/>
            <a:ext cx="677139" cy="284707"/>
          </a:xfrm>
          <a:prstGeom prst="rect">
            <a:avLst/>
          </a:prstGeom>
        </p:spPr>
        <p:txBody>
          <a:bodyPr wrap="none" lIns="68595" tIns="34297" rIns="68595" bIns="34297">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项目一</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54" name="矩形 153"/>
          <p:cNvSpPr/>
          <p:nvPr/>
        </p:nvSpPr>
        <p:spPr>
          <a:xfrm>
            <a:off x="5027553" y="2554528"/>
            <a:ext cx="677139" cy="284707"/>
          </a:xfrm>
          <a:prstGeom prst="rect">
            <a:avLst/>
          </a:prstGeom>
        </p:spPr>
        <p:txBody>
          <a:bodyPr wrap="none" lIns="68595" tIns="34297" rIns="68595" bIns="34297">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项目二</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55" name="矩形 154"/>
          <p:cNvSpPr/>
          <p:nvPr/>
        </p:nvSpPr>
        <p:spPr>
          <a:xfrm>
            <a:off x="5027553" y="3053608"/>
            <a:ext cx="677139" cy="284707"/>
          </a:xfrm>
          <a:prstGeom prst="rect">
            <a:avLst/>
          </a:prstGeom>
        </p:spPr>
        <p:txBody>
          <a:bodyPr wrap="none" lIns="68595" tIns="34297" rIns="68595" bIns="34297">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项目三</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56" name="矩形 155"/>
          <p:cNvSpPr/>
          <p:nvPr/>
        </p:nvSpPr>
        <p:spPr>
          <a:xfrm>
            <a:off x="4993600" y="4051085"/>
            <a:ext cx="677139" cy="284707"/>
          </a:xfrm>
          <a:prstGeom prst="rect">
            <a:avLst/>
          </a:prstGeom>
        </p:spPr>
        <p:txBody>
          <a:bodyPr wrap="none" lIns="68595" tIns="34297" rIns="68595" bIns="34297">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项目四</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57" name="TextBox 156"/>
          <p:cNvSpPr txBox="1"/>
          <p:nvPr/>
        </p:nvSpPr>
        <p:spPr>
          <a:xfrm>
            <a:off x="6715167" y="1790179"/>
            <a:ext cx="2067109" cy="2709973"/>
          </a:xfrm>
          <a:prstGeom prst="rect">
            <a:avLst/>
          </a:prstGeom>
          <a:noFill/>
        </p:spPr>
        <p:txBody>
          <a:bodyPr wrap="square" lIns="68595" tIns="34297" rIns="68595" bIns="34297"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65000"/>
                  <a:lumOff val="35000"/>
                </a:schemeClr>
              </a:solidFill>
              <a:latin typeface="微软雅黑" pitchFamily="34" charset="-122"/>
              <a:ea typeface="微软雅黑" pitchFamily="34" charset="-122"/>
            </a:endParaRPr>
          </a:p>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58" name="椭圆 157"/>
          <p:cNvSpPr/>
          <p:nvPr/>
        </p:nvSpPr>
        <p:spPr>
          <a:xfrm>
            <a:off x="4761719" y="2179365"/>
            <a:ext cx="231881" cy="231881"/>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4761719" y="2600060"/>
            <a:ext cx="231881" cy="231881"/>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4761719" y="3096260"/>
            <a:ext cx="231881" cy="231881"/>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4761719" y="4092224"/>
            <a:ext cx="231881" cy="231881"/>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34262511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0-#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9"/>
                                            </p:tgtEl>
                                            <p:attrNameLst>
                                              <p:attrName>ppt_y</p:attrName>
                                            </p:attrNameLst>
                                          </p:cBhvr>
                                          <p:tavLst>
                                            <p:tav tm="0">
                                              <p:val>
                                                <p:strVal val="#ppt_y"/>
                                              </p:val>
                                            </p:tav>
                                            <p:tav tm="100000">
                                              <p:val>
                                                <p:strVal val="#ppt_y"/>
                                              </p:val>
                                            </p:tav>
                                          </p:tavLst>
                                        </p:anim>
                                        <p:anim calcmode="lin" valueType="num">
                                          <p:cBhvr>
                                            <p:cTn id="25"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9"/>
                                            </p:tgtEl>
                                          </p:cBhvr>
                                        </p:animEffect>
                                      </p:childTnLst>
                                    </p:cTn>
                                  </p:par>
                                </p:childTnLst>
                              </p:cTn>
                            </p:par>
                            <p:par>
                              <p:cTn id="28" fill="hold">
                                <p:stCondLst>
                                  <p:cond delay="90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2000"/>
                                            <p:tgtEl>
                                              <p:spTgt spid="37"/>
                                            </p:tgtEl>
                                          </p:cBhvr>
                                        </p:animEffect>
                                      </p:childTnLst>
                                    </p:cTn>
                                  </p:par>
                                </p:childTnLst>
                              </p:cTn>
                            </p:par>
                            <p:par>
                              <p:cTn id="32" fill="hold">
                                <p:stCondLst>
                                  <p:cond delay="2900"/>
                                </p:stCondLst>
                                <p:childTnLst>
                                  <p:par>
                                    <p:cTn id="33" presetID="2" presetClass="entr" presetSubtype="8" accel="58000" fill="hold" nodeType="afterEffect" p14:presetBounceEnd="58000">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14:bounceEnd="58000">
                                          <p:cBhvr additive="base">
                                            <p:cTn id="35" dur="1000" fill="hold"/>
                                            <p:tgtEl>
                                              <p:spTgt spid="48"/>
                                            </p:tgtEl>
                                            <p:attrNameLst>
                                              <p:attrName>ppt_x</p:attrName>
                                            </p:attrNameLst>
                                          </p:cBhvr>
                                          <p:tavLst>
                                            <p:tav tm="0">
                                              <p:val>
                                                <p:strVal val="0-#ppt_w/2"/>
                                              </p:val>
                                            </p:tav>
                                            <p:tav tm="100000">
                                              <p:val>
                                                <p:strVal val="#ppt_x"/>
                                              </p:val>
                                            </p:tav>
                                          </p:tavLst>
                                        </p:anim>
                                        <p:anim calcmode="lin" valueType="num" p14:bounceEnd="58000">
                                          <p:cBhvr additive="base">
                                            <p:cTn id="36" dur="1000" fill="hold"/>
                                            <p:tgtEl>
                                              <p:spTgt spid="48"/>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100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par>
                                    <p:cTn id="40" presetID="10" presetClass="entr" presetSubtype="0" fill="hold" grpId="0" nodeType="withEffect">
                                      <p:stCondLst>
                                        <p:cond delay="130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par>
                                    <p:cTn id="43" presetID="10" presetClass="entr" presetSubtype="0" fill="hold" grpId="0" nodeType="withEffect">
                                      <p:stCondLst>
                                        <p:cond delay="180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childTnLst>
                              </p:cTn>
                            </p:par>
                            <p:par>
                              <p:cTn id="49" fill="hold">
                                <p:stCondLst>
                                  <p:cond delay="5200"/>
                                </p:stCondLst>
                                <p:childTnLst>
                                  <p:par>
                                    <p:cTn id="50" presetID="22" presetClass="entr" presetSubtype="4" fill="hold" grpId="0" nodeType="after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300"/>
                                            <p:tgtEl>
                                              <p:spTgt spid="158"/>
                                            </p:tgtEl>
                                          </p:cBhvr>
                                        </p:animEffect>
                                      </p:childTnLst>
                                    </p:cTn>
                                  </p:par>
                                </p:childTnLst>
                              </p:cTn>
                            </p:par>
                            <p:par>
                              <p:cTn id="53" fill="hold">
                                <p:stCondLst>
                                  <p:cond delay="5500"/>
                                </p:stCondLst>
                                <p:childTnLst>
                                  <p:par>
                                    <p:cTn id="54" presetID="22" presetClass="entr" presetSubtype="4" fill="hold" grpId="0" nodeType="afterEffect">
                                      <p:stCondLst>
                                        <p:cond delay="0"/>
                                      </p:stCondLst>
                                      <p:childTnLst>
                                        <p:set>
                                          <p:cBhvr>
                                            <p:cTn id="55" dur="1" fill="hold">
                                              <p:stCondLst>
                                                <p:cond delay="0"/>
                                              </p:stCondLst>
                                            </p:cTn>
                                            <p:tgtEl>
                                              <p:spTgt spid="159"/>
                                            </p:tgtEl>
                                            <p:attrNameLst>
                                              <p:attrName>style.visibility</p:attrName>
                                            </p:attrNameLst>
                                          </p:cBhvr>
                                          <p:to>
                                            <p:strVal val="visible"/>
                                          </p:to>
                                        </p:set>
                                        <p:animEffect transition="in" filter="wipe(down)">
                                          <p:cBhvr>
                                            <p:cTn id="56" dur="300"/>
                                            <p:tgtEl>
                                              <p:spTgt spid="159"/>
                                            </p:tgtEl>
                                          </p:cBhvr>
                                        </p:animEffect>
                                      </p:childTnLst>
                                    </p:cTn>
                                  </p:par>
                                </p:childTnLst>
                              </p:cTn>
                            </p:par>
                            <p:par>
                              <p:cTn id="57" fill="hold">
                                <p:stCondLst>
                                  <p:cond delay="5800"/>
                                </p:stCondLst>
                                <p:childTnLst>
                                  <p:par>
                                    <p:cTn id="58" presetID="22" presetClass="entr" presetSubtype="4" fill="hold" grpId="0" nodeType="afterEffect">
                                      <p:stCondLst>
                                        <p:cond delay="0"/>
                                      </p:stCondLst>
                                      <p:childTnLst>
                                        <p:set>
                                          <p:cBhvr>
                                            <p:cTn id="59" dur="1" fill="hold">
                                              <p:stCondLst>
                                                <p:cond delay="0"/>
                                              </p:stCondLst>
                                            </p:cTn>
                                            <p:tgtEl>
                                              <p:spTgt spid="160"/>
                                            </p:tgtEl>
                                            <p:attrNameLst>
                                              <p:attrName>style.visibility</p:attrName>
                                            </p:attrNameLst>
                                          </p:cBhvr>
                                          <p:to>
                                            <p:strVal val="visible"/>
                                          </p:to>
                                        </p:set>
                                        <p:animEffect transition="in" filter="wipe(down)">
                                          <p:cBhvr>
                                            <p:cTn id="60" dur="300"/>
                                            <p:tgtEl>
                                              <p:spTgt spid="160"/>
                                            </p:tgtEl>
                                          </p:cBhvr>
                                        </p:animEffect>
                                      </p:childTnLst>
                                    </p:cTn>
                                  </p:par>
                                </p:childTnLst>
                              </p:cTn>
                            </p:par>
                            <p:par>
                              <p:cTn id="61" fill="hold">
                                <p:stCondLst>
                                  <p:cond delay="6100"/>
                                </p:stCondLst>
                                <p:childTnLst>
                                  <p:par>
                                    <p:cTn id="62" presetID="22" presetClass="entr" presetSubtype="4" fill="hold" grpId="0" nodeType="afterEffect">
                                      <p:stCondLst>
                                        <p:cond delay="0"/>
                                      </p:stCondLst>
                                      <p:childTnLst>
                                        <p:set>
                                          <p:cBhvr>
                                            <p:cTn id="63" dur="1" fill="hold">
                                              <p:stCondLst>
                                                <p:cond delay="0"/>
                                              </p:stCondLst>
                                            </p:cTn>
                                            <p:tgtEl>
                                              <p:spTgt spid="161"/>
                                            </p:tgtEl>
                                            <p:attrNameLst>
                                              <p:attrName>style.visibility</p:attrName>
                                            </p:attrNameLst>
                                          </p:cBhvr>
                                          <p:to>
                                            <p:strVal val="visible"/>
                                          </p:to>
                                        </p:set>
                                        <p:animEffect transition="in" filter="wipe(down)">
                                          <p:cBhvr>
                                            <p:cTn id="64" dur="300"/>
                                            <p:tgtEl>
                                              <p:spTgt spid="16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wipe(left)">
                                          <p:cBhvr>
                                            <p:cTn id="69" dur="500"/>
                                            <p:tgtEl>
                                              <p:spTgt spid="145"/>
                                            </p:tgtEl>
                                          </p:cBhvr>
                                        </p:animEffect>
                                      </p:childTnLst>
                                    </p:cTn>
                                  </p:par>
                                  <p:par>
                                    <p:cTn id="70" presetID="22" presetClass="entr" presetSubtype="8" fill="hold" nodeType="withEffect">
                                      <p:stCondLst>
                                        <p:cond delay="0"/>
                                      </p:stCondLst>
                                      <p:childTnLst>
                                        <p:set>
                                          <p:cBhvr>
                                            <p:cTn id="71" dur="1" fill="hold">
                                              <p:stCondLst>
                                                <p:cond delay="0"/>
                                              </p:stCondLst>
                                            </p:cTn>
                                            <p:tgtEl>
                                              <p:spTgt spid="146"/>
                                            </p:tgtEl>
                                            <p:attrNameLst>
                                              <p:attrName>style.visibility</p:attrName>
                                            </p:attrNameLst>
                                          </p:cBhvr>
                                          <p:to>
                                            <p:strVal val="visible"/>
                                          </p:to>
                                        </p:set>
                                        <p:animEffect transition="in" filter="wipe(left)">
                                          <p:cBhvr>
                                            <p:cTn id="72" dur="500"/>
                                            <p:tgtEl>
                                              <p:spTgt spid="146"/>
                                            </p:tgtEl>
                                          </p:cBhvr>
                                        </p:animEffect>
                                      </p:childTnLst>
                                    </p:cTn>
                                  </p:par>
                                  <p:par>
                                    <p:cTn id="73" presetID="22" presetClass="entr" presetSubtype="8"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wipe(left)">
                                          <p:cBhvr>
                                            <p:cTn id="75" dur="500"/>
                                            <p:tgtEl>
                                              <p:spTgt spid="147"/>
                                            </p:tgtEl>
                                          </p:cBhvr>
                                        </p:animEffect>
                                      </p:childTnLst>
                                    </p:cTn>
                                  </p:par>
                                  <p:par>
                                    <p:cTn id="76" presetID="22" presetClass="entr" presetSubtype="8" fill="hold" nodeType="with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wipe(left)">
                                          <p:cBhvr>
                                            <p:cTn id="78" dur="500"/>
                                            <p:tgtEl>
                                              <p:spTgt spid="148"/>
                                            </p:tgtEl>
                                          </p:cBhvr>
                                        </p:animEffect>
                                      </p:childTnLst>
                                    </p:cTn>
                                  </p:par>
                                  <p:par>
                                    <p:cTn id="79" presetID="22" presetClass="entr" presetSubtype="8" fill="hold" nodeType="withEffect">
                                      <p:stCondLst>
                                        <p:cond delay="0"/>
                                      </p:stCondLst>
                                      <p:childTnLst>
                                        <p:set>
                                          <p:cBhvr>
                                            <p:cTn id="80" dur="1" fill="hold">
                                              <p:stCondLst>
                                                <p:cond delay="0"/>
                                              </p:stCondLst>
                                            </p:cTn>
                                            <p:tgtEl>
                                              <p:spTgt spid="149"/>
                                            </p:tgtEl>
                                            <p:attrNameLst>
                                              <p:attrName>style.visibility</p:attrName>
                                            </p:attrNameLst>
                                          </p:cBhvr>
                                          <p:to>
                                            <p:strVal val="visible"/>
                                          </p:to>
                                        </p:set>
                                        <p:animEffect transition="in" filter="wipe(left)">
                                          <p:cBhvr>
                                            <p:cTn id="81" dur="500"/>
                                            <p:tgtEl>
                                              <p:spTgt spid="149"/>
                                            </p:tgtEl>
                                          </p:cBhvr>
                                        </p:animEffect>
                                      </p:childTnLst>
                                    </p:cTn>
                                  </p:par>
                                  <p:par>
                                    <p:cTn id="82" presetID="22" presetClass="entr" presetSubtype="8" fill="hold" nodeType="withEffect">
                                      <p:stCondLst>
                                        <p:cond delay="0"/>
                                      </p:stCondLst>
                                      <p:childTnLst>
                                        <p:set>
                                          <p:cBhvr>
                                            <p:cTn id="83" dur="1" fill="hold">
                                              <p:stCondLst>
                                                <p:cond delay="0"/>
                                              </p:stCondLst>
                                            </p:cTn>
                                            <p:tgtEl>
                                              <p:spTgt spid="150"/>
                                            </p:tgtEl>
                                            <p:attrNameLst>
                                              <p:attrName>style.visibility</p:attrName>
                                            </p:attrNameLst>
                                          </p:cBhvr>
                                          <p:to>
                                            <p:strVal val="visible"/>
                                          </p:to>
                                        </p:set>
                                        <p:animEffect transition="in" filter="wipe(left)">
                                          <p:cBhvr>
                                            <p:cTn id="84" dur="500"/>
                                            <p:tgtEl>
                                              <p:spTgt spid="150"/>
                                            </p:tgtEl>
                                          </p:cBhvr>
                                        </p:animEffect>
                                      </p:childTnLst>
                                    </p:cTn>
                                  </p:par>
                                  <p:par>
                                    <p:cTn id="85" presetID="22" presetClass="entr" presetSubtype="8" fill="hold" nodeType="withEffect">
                                      <p:stCondLst>
                                        <p:cond delay="0"/>
                                      </p:stCondLst>
                                      <p:childTnLst>
                                        <p:set>
                                          <p:cBhvr>
                                            <p:cTn id="86" dur="1" fill="hold">
                                              <p:stCondLst>
                                                <p:cond delay="0"/>
                                              </p:stCondLst>
                                            </p:cTn>
                                            <p:tgtEl>
                                              <p:spTgt spid="151"/>
                                            </p:tgtEl>
                                            <p:attrNameLst>
                                              <p:attrName>style.visibility</p:attrName>
                                            </p:attrNameLst>
                                          </p:cBhvr>
                                          <p:to>
                                            <p:strVal val="visible"/>
                                          </p:to>
                                        </p:set>
                                        <p:animEffect transition="in" filter="wipe(left)">
                                          <p:cBhvr>
                                            <p:cTn id="87" dur="500"/>
                                            <p:tgtEl>
                                              <p:spTgt spid="151"/>
                                            </p:tgtEl>
                                          </p:cBhvr>
                                        </p:animEffect>
                                      </p:childTnLst>
                                    </p:cTn>
                                  </p:par>
                                  <p:par>
                                    <p:cTn id="88" presetID="22" presetClass="entr" presetSubtype="8" fill="hold" nodeType="withEffect">
                                      <p:stCondLst>
                                        <p:cond delay="0"/>
                                      </p:stCondLst>
                                      <p:childTnLst>
                                        <p:set>
                                          <p:cBhvr>
                                            <p:cTn id="89" dur="1" fill="hold">
                                              <p:stCondLst>
                                                <p:cond delay="0"/>
                                              </p:stCondLst>
                                            </p:cTn>
                                            <p:tgtEl>
                                              <p:spTgt spid="152"/>
                                            </p:tgtEl>
                                            <p:attrNameLst>
                                              <p:attrName>style.visibility</p:attrName>
                                            </p:attrNameLst>
                                          </p:cBhvr>
                                          <p:to>
                                            <p:strVal val="visible"/>
                                          </p:to>
                                        </p:set>
                                        <p:animEffect transition="in" filter="wipe(left)">
                                          <p:cBhvr>
                                            <p:cTn id="90" dur="500"/>
                                            <p:tgtEl>
                                              <p:spTgt spid="15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wipe(left)">
                                          <p:cBhvr>
                                            <p:cTn id="93" dur="500"/>
                                            <p:tgtEl>
                                              <p:spTgt spid="15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wipe(left)">
                                          <p:cBhvr>
                                            <p:cTn id="99" dur="500"/>
                                            <p:tgtEl>
                                              <p:spTgt spid="154"/>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wipe(left)">
                                          <p:cBhvr>
                                            <p:cTn id="102" dur="500"/>
                                            <p:tgtEl>
                                              <p:spTgt spid="153"/>
                                            </p:tgtEl>
                                          </p:cBhvr>
                                        </p:animEffect>
                                      </p:childTnLst>
                                    </p:cTn>
                                  </p:par>
                                </p:childTnLst>
                              </p:cTn>
                            </p:par>
                            <p:par>
                              <p:cTn id="103" fill="hold">
                                <p:stCondLst>
                                  <p:cond delay="500"/>
                                </p:stCondLst>
                                <p:childTnLst>
                                  <p:par>
                                    <p:cTn id="104" presetID="22" presetClass="entr" presetSubtype="8" fill="hold" grpId="0" nodeType="afterEffect">
                                      <p:stCondLst>
                                        <p:cond delay="0"/>
                                      </p:stCondLst>
                                      <p:iterate type="lt">
                                        <p:tmPct val="30000"/>
                                      </p:iterate>
                                      <p:childTnLst>
                                        <p:set>
                                          <p:cBhvr>
                                            <p:cTn id="105" dur="1" fill="hold">
                                              <p:stCondLst>
                                                <p:cond delay="0"/>
                                              </p:stCondLst>
                                            </p:cTn>
                                            <p:tgtEl>
                                              <p:spTgt spid="157"/>
                                            </p:tgtEl>
                                            <p:attrNameLst>
                                              <p:attrName>style.visibility</p:attrName>
                                            </p:attrNameLst>
                                          </p:cBhvr>
                                          <p:to>
                                            <p:strVal val="visible"/>
                                          </p:to>
                                        </p:set>
                                        <p:animEffect transition="in" filter="wipe(left)">
                                          <p:cBhvr>
                                            <p:cTn id="106" dur="100"/>
                                            <p:tgtEl>
                                              <p:spTgt spid="157"/>
                                            </p:tgtEl>
                                          </p:cBhvr>
                                        </p:animEffect>
                                      </p:childTnLst>
                                    </p:cTn>
                                  </p:par>
                                  <p:par>
                                    <p:cTn id="107" presetID="36" presetClass="emph" presetSubtype="0" fill="hold" grpId="1" nodeType="withEffect">
                                      <p:stCondLst>
                                        <p:cond delay="0"/>
                                      </p:stCondLst>
                                      <p:iterate type="lt">
                                        <p:tmPct val="30000"/>
                                      </p:iterate>
                                      <p:childTnLst>
                                        <p:animScale>
                                          <p:cBhvr>
                                            <p:cTn id="108" dur="50" autoRev="1" fill="hold">
                                              <p:stCondLst>
                                                <p:cond delay="0"/>
                                              </p:stCondLst>
                                            </p:cTn>
                                            <p:tgtEl>
                                              <p:spTgt spid="157"/>
                                            </p:tgtEl>
                                          </p:cBhvr>
                                          <p:to x="80000" y="100000"/>
                                        </p:animScale>
                                        <p:anim by="(#ppt_w*0.10)" calcmode="lin" valueType="num">
                                          <p:cBhvr>
                                            <p:cTn id="109" dur="50" autoRev="1" fill="hold">
                                              <p:stCondLst>
                                                <p:cond delay="0"/>
                                              </p:stCondLst>
                                            </p:cTn>
                                            <p:tgtEl>
                                              <p:spTgt spid="157"/>
                                            </p:tgtEl>
                                            <p:attrNameLst>
                                              <p:attrName>ppt_x</p:attrName>
                                            </p:attrNameLst>
                                          </p:cBhvr>
                                        </p:anim>
                                        <p:anim by="(-#ppt_w*0.10)" calcmode="lin" valueType="num">
                                          <p:cBhvr>
                                            <p:cTn id="110" dur="50" autoRev="1" fill="hold">
                                              <p:stCondLst>
                                                <p:cond delay="0"/>
                                              </p:stCondLst>
                                            </p:cTn>
                                            <p:tgtEl>
                                              <p:spTgt spid="157"/>
                                            </p:tgtEl>
                                            <p:attrNameLst>
                                              <p:attrName>ppt_y</p:attrName>
                                            </p:attrNameLst>
                                          </p:cBhvr>
                                        </p:anim>
                                        <p:animRot by="-480000">
                                          <p:cBhvr>
                                            <p:cTn id="111" dur="50" autoRev="1" fill="hold">
                                              <p:stCondLst>
                                                <p:cond delay="0"/>
                                              </p:stCondLst>
                                            </p:cTn>
                                            <p:tgtEl>
                                              <p:spTgt spid="1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9" grpId="0"/>
          <p:bldP spid="30" grpId="0" animBg="1"/>
          <p:bldP spid="31" grpId="0"/>
          <p:bldP spid="32" grpId="0" animBg="1"/>
          <p:bldP spid="141" grpId="0" animBg="1"/>
          <p:bldP spid="142" grpId="0" animBg="1"/>
          <p:bldP spid="143" grpId="0" animBg="1"/>
          <p:bldP spid="144" grpId="0" animBg="1"/>
          <p:bldP spid="153" grpId="0"/>
          <p:bldP spid="154" grpId="0"/>
          <p:bldP spid="155" grpId="0"/>
          <p:bldP spid="156" grpId="0"/>
          <p:bldP spid="157" grpId="0"/>
          <p:bldP spid="157" grpId="1"/>
          <p:bldP spid="158" grpId="0" animBg="1"/>
          <p:bldP spid="159" grpId="0" animBg="1"/>
          <p:bldP spid="160" grpId="0" animBg="1"/>
          <p:bldP spid="16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0-#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9"/>
                                            </p:tgtEl>
                                            <p:attrNameLst>
                                              <p:attrName>ppt_y</p:attrName>
                                            </p:attrNameLst>
                                          </p:cBhvr>
                                          <p:tavLst>
                                            <p:tav tm="0">
                                              <p:val>
                                                <p:strVal val="#ppt_y"/>
                                              </p:val>
                                            </p:tav>
                                            <p:tav tm="100000">
                                              <p:val>
                                                <p:strVal val="#ppt_y"/>
                                              </p:val>
                                            </p:tav>
                                          </p:tavLst>
                                        </p:anim>
                                        <p:anim calcmode="lin" valueType="num">
                                          <p:cBhvr>
                                            <p:cTn id="25"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9"/>
                                            </p:tgtEl>
                                          </p:cBhvr>
                                        </p:animEffect>
                                      </p:childTnLst>
                                    </p:cTn>
                                  </p:par>
                                </p:childTnLst>
                              </p:cTn>
                            </p:par>
                            <p:par>
                              <p:cTn id="28" fill="hold">
                                <p:stCondLst>
                                  <p:cond delay="90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2000"/>
                                            <p:tgtEl>
                                              <p:spTgt spid="37"/>
                                            </p:tgtEl>
                                          </p:cBhvr>
                                        </p:animEffect>
                                      </p:childTnLst>
                                    </p:cTn>
                                  </p:par>
                                </p:childTnLst>
                              </p:cTn>
                            </p:par>
                            <p:par>
                              <p:cTn id="32" fill="hold">
                                <p:stCondLst>
                                  <p:cond delay="2900"/>
                                </p:stCondLst>
                                <p:childTnLst>
                                  <p:par>
                                    <p:cTn id="33" presetID="2" presetClass="entr" presetSubtype="8" accel="58000"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1000" fill="hold"/>
                                            <p:tgtEl>
                                              <p:spTgt spid="48"/>
                                            </p:tgtEl>
                                            <p:attrNameLst>
                                              <p:attrName>ppt_x</p:attrName>
                                            </p:attrNameLst>
                                          </p:cBhvr>
                                          <p:tavLst>
                                            <p:tav tm="0">
                                              <p:val>
                                                <p:strVal val="0-#ppt_w/2"/>
                                              </p:val>
                                            </p:tav>
                                            <p:tav tm="100000">
                                              <p:val>
                                                <p:strVal val="#ppt_x"/>
                                              </p:val>
                                            </p:tav>
                                          </p:tavLst>
                                        </p:anim>
                                        <p:anim calcmode="lin" valueType="num">
                                          <p:cBhvr additive="base">
                                            <p:cTn id="36" dur="1000" fill="hold"/>
                                            <p:tgtEl>
                                              <p:spTgt spid="48"/>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100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par>
                                    <p:cTn id="40" presetID="10" presetClass="entr" presetSubtype="0" fill="hold" grpId="0" nodeType="withEffect">
                                      <p:stCondLst>
                                        <p:cond delay="130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par>
                                    <p:cTn id="43" presetID="10" presetClass="entr" presetSubtype="0" fill="hold" grpId="0" nodeType="withEffect">
                                      <p:stCondLst>
                                        <p:cond delay="180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childTnLst>
                              </p:cTn>
                            </p:par>
                            <p:par>
                              <p:cTn id="49" fill="hold">
                                <p:stCondLst>
                                  <p:cond delay="5200"/>
                                </p:stCondLst>
                                <p:childTnLst>
                                  <p:par>
                                    <p:cTn id="50" presetID="22" presetClass="entr" presetSubtype="4" fill="hold" grpId="0" nodeType="after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300"/>
                                            <p:tgtEl>
                                              <p:spTgt spid="158"/>
                                            </p:tgtEl>
                                          </p:cBhvr>
                                        </p:animEffect>
                                      </p:childTnLst>
                                    </p:cTn>
                                  </p:par>
                                </p:childTnLst>
                              </p:cTn>
                            </p:par>
                            <p:par>
                              <p:cTn id="53" fill="hold">
                                <p:stCondLst>
                                  <p:cond delay="5500"/>
                                </p:stCondLst>
                                <p:childTnLst>
                                  <p:par>
                                    <p:cTn id="54" presetID="22" presetClass="entr" presetSubtype="4" fill="hold" grpId="0" nodeType="afterEffect">
                                      <p:stCondLst>
                                        <p:cond delay="0"/>
                                      </p:stCondLst>
                                      <p:childTnLst>
                                        <p:set>
                                          <p:cBhvr>
                                            <p:cTn id="55" dur="1" fill="hold">
                                              <p:stCondLst>
                                                <p:cond delay="0"/>
                                              </p:stCondLst>
                                            </p:cTn>
                                            <p:tgtEl>
                                              <p:spTgt spid="159"/>
                                            </p:tgtEl>
                                            <p:attrNameLst>
                                              <p:attrName>style.visibility</p:attrName>
                                            </p:attrNameLst>
                                          </p:cBhvr>
                                          <p:to>
                                            <p:strVal val="visible"/>
                                          </p:to>
                                        </p:set>
                                        <p:animEffect transition="in" filter="wipe(down)">
                                          <p:cBhvr>
                                            <p:cTn id="56" dur="300"/>
                                            <p:tgtEl>
                                              <p:spTgt spid="159"/>
                                            </p:tgtEl>
                                          </p:cBhvr>
                                        </p:animEffect>
                                      </p:childTnLst>
                                    </p:cTn>
                                  </p:par>
                                </p:childTnLst>
                              </p:cTn>
                            </p:par>
                            <p:par>
                              <p:cTn id="57" fill="hold">
                                <p:stCondLst>
                                  <p:cond delay="5800"/>
                                </p:stCondLst>
                                <p:childTnLst>
                                  <p:par>
                                    <p:cTn id="58" presetID="22" presetClass="entr" presetSubtype="4" fill="hold" grpId="0" nodeType="afterEffect">
                                      <p:stCondLst>
                                        <p:cond delay="0"/>
                                      </p:stCondLst>
                                      <p:childTnLst>
                                        <p:set>
                                          <p:cBhvr>
                                            <p:cTn id="59" dur="1" fill="hold">
                                              <p:stCondLst>
                                                <p:cond delay="0"/>
                                              </p:stCondLst>
                                            </p:cTn>
                                            <p:tgtEl>
                                              <p:spTgt spid="160"/>
                                            </p:tgtEl>
                                            <p:attrNameLst>
                                              <p:attrName>style.visibility</p:attrName>
                                            </p:attrNameLst>
                                          </p:cBhvr>
                                          <p:to>
                                            <p:strVal val="visible"/>
                                          </p:to>
                                        </p:set>
                                        <p:animEffect transition="in" filter="wipe(down)">
                                          <p:cBhvr>
                                            <p:cTn id="60" dur="300"/>
                                            <p:tgtEl>
                                              <p:spTgt spid="160"/>
                                            </p:tgtEl>
                                          </p:cBhvr>
                                        </p:animEffect>
                                      </p:childTnLst>
                                    </p:cTn>
                                  </p:par>
                                </p:childTnLst>
                              </p:cTn>
                            </p:par>
                            <p:par>
                              <p:cTn id="61" fill="hold">
                                <p:stCondLst>
                                  <p:cond delay="6100"/>
                                </p:stCondLst>
                                <p:childTnLst>
                                  <p:par>
                                    <p:cTn id="62" presetID="22" presetClass="entr" presetSubtype="4" fill="hold" grpId="0" nodeType="afterEffect">
                                      <p:stCondLst>
                                        <p:cond delay="0"/>
                                      </p:stCondLst>
                                      <p:childTnLst>
                                        <p:set>
                                          <p:cBhvr>
                                            <p:cTn id="63" dur="1" fill="hold">
                                              <p:stCondLst>
                                                <p:cond delay="0"/>
                                              </p:stCondLst>
                                            </p:cTn>
                                            <p:tgtEl>
                                              <p:spTgt spid="161"/>
                                            </p:tgtEl>
                                            <p:attrNameLst>
                                              <p:attrName>style.visibility</p:attrName>
                                            </p:attrNameLst>
                                          </p:cBhvr>
                                          <p:to>
                                            <p:strVal val="visible"/>
                                          </p:to>
                                        </p:set>
                                        <p:animEffect transition="in" filter="wipe(down)">
                                          <p:cBhvr>
                                            <p:cTn id="64" dur="300"/>
                                            <p:tgtEl>
                                              <p:spTgt spid="16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wipe(left)">
                                          <p:cBhvr>
                                            <p:cTn id="69" dur="500"/>
                                            <p:tgtEl>
                                              <p:spTgt spid="145"/>
                                            </p:tgtEl>
                                          </p:cBhvr>
                                        </p:animEffect>
                                      </p:childTnLst>
                                    </p:cTn>
                                  </p:par>
                                  <p:par>
                                    <p:cTn id="70" presetID="22" presetClass="entr" presetSubtype="8" fill="hold" nodeType="withEffect">
                                      <p:stCondLst>
                                        <p:cond delay="0"/>
                                      </p:stCondLst>
                                      <p:childTnLst>
                                        <p:set>
                                          <p:cBhvr>
                                            <p:cTn id="71" dur="1" fill="hold">
                                              <p:stCondLst>
                                                <p:cond delay="0"/>
                                              </p:stCondLst>
                                            </p:cTn>
                                            <p:tgtEl>
                                              <p:spTgt spid="146"/>
                                            </p:tgtEl>
                                            <p:attrNameLst>
                                              <p:attrName>style.visibility</p:attrName>
                                            </p:attrNameLst>
                                          </p:cBhvr>
                                          <p:to>
                                            <p:strVal val="visible"/>
                                          </p:to>
                                        </p:set>
                                        <p:animEffect transition="in" filter="wipe(left)">
                                          <p:cBhvr>
                                            <p:cTn id="72" dur="500"/>
                                            <p:tgtEl>
                                              <p:spTgt spid="146"/>
                                            </p:tgtEl>
                                          </p:cBhvr>
                                        </p:animEffect>
                                      </p:childTnLst>
                                    </p:cTn>
                                  </p:par>
                                  <p:par>
                                    <p:cTn id="73" presetID="22" presetClass="entr" presetSubtype="8"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wipe(left)">
                                          <p:cBhvr>
                                            <p:cTn id="75" dur="500"/>
                                            <p:tgtEl>
                                              <p:spTgt spid="147"/>
                                            </p:tgtEl>
                                          </p:cBhvr>
                                        </p:animEffect>
                                      </p:childTnLst>
                                    </p:cTn>
                                  </p:par>
                                  <p:par>
                                    <p:cTn id="76" presetID="22" presetClass="entr" presetSubtype="8" fill="hold" nodeType="with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wipe(left)">
                                          <p:cBhvr>
                                            <p:cTn id="78" dur="500"/>
                                            <p:tgtEl>
                                              <p:spTgt spid="148"/>
                                            </p:tgtEl>
                                          </p:cBhvr>
                                        </p:animEffect>
                                      </p:childTnLst>
                                    </p:cTn>
                                  </p:par>
                                  <p:par>
                                    <p:cTn id="79" presetID="22" presetClass="entr" presetSubtype="8" fill="hold" nodeType="withEffect">
                                      <p:stCondLst>
                                        <p:cond delay="0"/>
                                      </p:stCondLst>
                                      <p:childTnLst>
                                        <p:set>
                                          <p:cBhvr>
                                            <p:cTn id="80" dur="1" fill="hold">
                                              <p:stCondLst>
                                                <p:cond delay="0"/>
                                              </p:stCondLst>
                                            </p:cTn>
                                            <p:tgtEl>
                                              <p:spTgt spid="149"/>
                                            </p:tgtEl>
                                            <p:attrNameLst>
                                              <p:attrName>style.visibility</p:attrName>
                                            </p:attrNameLst>
                                          </p:cBhvr>
                                          <p:to>
                                            <p:strVal val="visible"/>
                                          </p:to>
                                        </p:set>
                                        <p:animEffect transition="in" filter="wipe(left)">
                                          <p:cBhvr>
                                            <p:cTn id="81" dur="500"/>
                                            <p:tgtEl>
                                              <p:spTgt spid="149"/>
                                            </p:tgtEl>
                                          </p:cBhvr>
                                        </p:animEffect>
                                      </p:childTnLst>
                                    </p:cTn>
                                  </p:par>
                                  <p:par>
                                    <p:cTn id="82" presetID="22" presetClass="entr" presetSubtype="8" fill="hold" nodeType="withEffect">
                                      <p:stCondLst>
                                        <p:cond delay="0"/>
                                      </p:stCondLst>
                                      <p:childTnLst>
                                        <p:set>
                                          <p:cBhvr>
                                            <p:cTn id="83" dur="1" fill="hold">
                                              <p:stCondLst>
                                                <p:cond delay="0"/>
                                              </p:stCondLst>
                                            </p:cTn>
                                            <p:tgtEl>
                                              <p:spTgt spid="150"/>
                                            </p:tgtEl>
                                            <p:attrNameLst>
                                              <p:attrName>style.visibility</p:attrName>
                                            </p:attrNameLst>
                                          </p:cBhvr>
                                          <p:to>
                                            <p:strVal val="visible"/>
                                          </p:to>
                                        </p:set>
                                        <p:animEffect transition="in" filter="wipe(left)">
                                          <p:cBhvr>
                                            <p:cTn id="84" dur="500"/>
                                            <p:tgtEl>
                                              <p:spTgt spid="150"/>
                                            </p:tgtEl>
                                          </p:cBhvr>
                                        </p:animEffect>
                                      </p:childTnLst>
                                    </p:cTn>
                                  </p:par>
                                  <p:par>
                                    <p:cTn id="85" presetID="22" presetClass="entr" presetSubtype="8" fill="hold" nodeType="withEffect">
                                      <p:stCondLst>
                                        <p:cond delay="0"/>
                                      </p:stCondLst>
                                      <p:childTnLst>
                                        <p:set>
                                          <p:cBhvr>
                                            <p:cTn id="86" dur="1" fill="hold">
                                              <p:stCondLst>
                                                <p:cond delay="0"/>
                                              </p:stCondLst>
                                            </p:cTn>
                                            <p:tgtEl>
                                              <p:spTgt spid="151"/>
                                            </p:tgtEl>
                                            <p:attrNameLst>
                                              <p:attrName>style.visibility</p:attrName>
                                            </p:attrNameLst>
                                          </p:cBhvr>
                                          <p:to>
                                            <p:strVal val="visible"/>
                                          </p:to>
                                        </p:set>
                                        <p:animEffect transition="in" filter="wipe(left)">
                                          <p:cBhvr>
                                            <p:cTn id="87" dur="500"/>
                                            <p:tgtEl>
                                              <p:spTgt spid="151"/>
                                            </p:tgtEl>
                                          </p:cBhvr>
                                        </p:animEffect>
                                      </p:childTnLst>
                                    </p:cTn>
                                  </p:par>
                                  <p:par>
                                    <p:cTn id="88" presetID="22" presetClass="entr" presetSubtype="8" fill="hold" nodeType="withEffect">
                                      <p:stCondLst>
                                        <p:cond delay="0"/>
                                      </p:stCondLst>
                                      <p:childTnLst>
                                        <p:set>
                                          <p:cBhvr>
                                            <p:cTn id="89" dur="1" fill="hold">
                                              <p:stCondLst>
                                                <p:cond delay="0"/>
                                              </p:stCondLst>
                                            </p:cTn>
                                            <p:tgtEl>
                                              <p:spTgt spid="152"/>
                                            </p:tgtEl>
                                            <p:attrNameLst>
                                              <p:attrName>style.visibility</p:attrName>
                                            </p:attrNameLst>
                                          </p:cBhvr>
                                          <p:to>
                                            <p:strVal val="visible"/>
                                          </p:to>
                                        </p:set>
                                        <p:animEffect transition="in" filter="wipe(left)">
                                          <p:cBhvr>
                                            <p:cTn id="90" dur="500"/>
                                            <p:tgtEl>
                                              <p:spTgt spid="15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wipe(left)">
                                          <p:cBhvr>
                                            <p:cTn id="93" dur="500"/>
                                            <p:tgtEl>
                                              <p:spTgt spid="15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wipe(left)">
                                          <p:cBhvr>
                                            <p:cTn id="99" dur="500"/>
                                            <p:tgtEl>
                                              <p:spTgt spid="154"/>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wipe(left)">
                                          <p:cBhvr>
                                            <p:cTn id="102" dur="500"/>
                                            <p:tgtEl>
                                              <p:spTgt spid="153"/>
                                            </p:tgtEl>
                                          </p:cBhvr>
                                        </p:animEffect>
                                      </p:childTnLst>
                                    </p:cTn>
                                  </p:par>
                                </p:childTnLst>
                              </p:cTn>
                            </p:par>
                            <p:par>
                              <p:cTn id="103" fill="hold">
                                <p:stCondLst>
                                  <p:cond delay="500"/>
                                </p:stCondLst>
                                <p:childTnLst>
                                  <p:par>
                                    <p:cTn id="104" presetID="22" presetClass="entr" presetSubtype="8" fill="hold" grpId="0" nodeType="afterEffect">
                                      <p:stCondLst>
                                        <p:cond delay="0"/>
                                      </p:stCondLst>
                                      <p:iterate type="lt">
                                        <p:tmPct val="30000"/>
                                      </p:iterate>
                                      <p:childTnLst>
                                        <p:set>
                                          <p:cBhvr>
                                            <p:cTn id="105" dur="1" fill="hold">
                                              <p:stCondLst>
                                                <p:cond delay="0"/>
                                              </p:stCondLst>
                                            </p:cTn>
                                            <p:tgtEl>
                                              <p:spTgt spid="157"/>
                                            </p:tgtEl>
                                            <p:attrNameLst>
                                              <p:attrName>style.visibility</p:attrName>
                                            </p:attrNameLst>
                                          </p:cBhvr>
                                          <p:to>
                                            <p:strVal val="visible"/>
                                          </p:to>
                                        </p:set>
                                        <p:animEffect transition="in" filter="wipe(left)">
                                          <p:cBhvr>
                                            <p:cTn id="106" dur="100"/>
                                            <p:tgtEl>
                                              <p:spTgt spid="157"/>
                                            </p:tgtEl>
                                          </p:cBhvr>
                                        </p:animEffect>
                                      </p:childTnLst>
                                    </p:cTn>
                                  </p:par>
                                  <p:par>
                                    <p:cTn id="107" presetID="36" presetClass="emph" presetSubtype="0" fill="hold" grpId="1" nodeType="withEffect">
                                      <p:stCondLst>
                                        <p:cond delay="0"/>
                                      </p:stCondLst>
                                      <p:iterate type="lt">
                                        <p:tmPct val="30000"/>
                                      </p:iterate>
                                      <p:childTnLst>
                                        <p:animScale>
                                          <p:cBhvr>
                                            <p:cTn id="108" dur="50" autoRev="1" fill="hold">
                                              <p:stCondLst>
                                                <p:cond delay="0"/>
                                              </p:stCondLst>
                                            </p:cTn>
                                            <p:tgtEl>
                                              <p:spTgt spid="157"/>
                                            </p:tgtEl>
                                          </p:cBhvr>
                                          <p:to x="80000" y="100000"/>
                                        </p:animScale>
                                        <p:anim by="(#ppt_w*0.10)" calcmode="lin" valueType="num">
                                          <p:cBhvr>
                                            <p:cTn id="109" dur="50" autoRev="1" fill="hold">
                                              <p:stCondLst>
                                                <p:cond delay="0"/>
                                              </p:stCondLst>
                                            </p:cTn>
                                            <p:tgtEl>
                                              <p:spTgt spid="157"/>
                                            </p:tgtEl>
                                            <p:attrNameLst>
                                              <p:attrName>ppt_x</p:attrName>
                                            </p:attrNameLst>
                                          </p:cBhvr>
                                        </p:anim>
                                        <p:anim by="(-#ppt_w*0.10)" calcmode="lin" valueType="num">
                                          <p:cBhvr>
                                            <p:cTn id="110" dur="50" autoRev="1" fill="hold">
                                              <p:stCondLst>
                                                <p:cond delay="0"/>
                                              </p:stCondLst>
                                            </p:cTn>
                                            <p:tgtEl>
                                              <p:spTgt spid="157"/>
                                            </p:tgtEl>
                                            <p:attrNameLst>
                                              <p:attrName>ppt_y</p:attrName>
                                            </p:attrNameLst>
                                          </p:cBhvr>
                                        </p:anim>
                                        <p:animRot by="-480000">
                                          <p:cBhvr>
                                            <p:cTn id="111" dur="50" autoRev="1" fill="hold">
                                              <p:stCondLst>
                                                <p:cond delay="0"/>
                                              </p:stCondLst>
                                            </p:cTn>
                                            <p:tgtEl>
                                              <p:spTgt spid="1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9" grpId="0"/>
          <p:bldP spid="30" grpId="0" animBg="1"/>
          <p:bldP spid="31" grpId="0"/>
          <p:bldP spid="32" grpId="0" animBg="1"/>
          <p:bldP spid="141" grpId="0" animBg="1"/>
          <p:bldP spid="142" grpId="0" animBg="1"/>
          <p:bldP spid="143" grpId="0" animBg="1"/>
          <p:bldP spid="144" grpId="0" animBg="1"/>
          <p:bldP spid="153" grpId="0"/>
          <p:bldP spid="154" grpId="0"/>
          <p:bldP spid="155" grpId="0"/>
          <p:bldP spid="156" grpId="0"/>
          <p:bldP spid="157" grpId="0"/>
          <p:bldP spid="157" grpId="1"/>
          <p:bldP spid="158" grpId="0" animBg="1"/>
          <p:bldP spid="159" grpId="0" animBg="1"/>
          <p:bldP spid="160" grpId="0" animBg="1"/>
          <p:bldP spid="161" grpId="0"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已完成的项目及情况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54" name="任意多边形 53"/>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55" name="TextBox 5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56" name="流程图: 摘录 5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57" name="矩形 21"/>
          <p:cNvSpPr/>
          <p:nvPr/>
        </p:nvSpPr>
        <p:spPr>
          <a:xfrm>
            <a:off x="1748010" y="3465398"/>
            <a:ext cx="6406184" cy="938179"/>
          </a:xfrm>
          <a:custGeom>
            <a:avLst/>
            <a:gdLst/>
            <a:ahLst/>
            <a:cxnLst/>
            <a:rect l="l" t="t" r="r" b="b"/>
            <a:pathLst>
              <a:path w="7085181" h="1244248">
                <a:moveTo>
                  <a:pt x="333395" y="0"/>
                </a:moveTo>
                <a:lnTo>
                  <a:pt x="7085181" y="0"/>
                </a:lnTo>
                <a:lnTo>
                  <a:pt x="6751786" y="1244248"/>
                </a:lnTo>
                <a:lnTo>
                  <a:pt x="0" y="1244248"/>
                </a:lnTo>
                <a:close/>
              </a:path>
            </a:pathLst>
          </a:custGeom>
          <a:solidFill>
            <a:schemeClr val="bg1">
              <a:alpha val="50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矩形 21"/>
          <p:cNvSpPr/>
          <p:nvPr/>
        </p:nvSpPr>
        <p:spPr>
          <a:xfrm>
            <a:off x="1067593" y="2398596"/>
            <a:ext cx="6330811" cy="938179"/>
          </a:xfrm>
          <a:custGeom>
            <a:avLst/>
            <a:gdLst/>
            <a:ahLst/>
            <a:cxnLst/>
            <a:rect l="l" t="t" r="r" b="b"/>
            <a:pathLst>
              <a:path w="7085181" h="1244248">
                <a:moveTo>
                  <a:pt x="333395" y="0"/>
                </a:moveTo>
                <a:lnTo>
                  <a:pt x="7085181" y="0"/>
                </a:lnTo>
                <a:lnTo>
                  <a:pt x="6751786" y="1244248"/>
                </a:lnTo>
                <a:lnTo>
                  <a:pt x="0" y="1244248"/>
                </a:lnTo>
                <a:close/>
              </a:path>
            </a:pathLst>
          </a:custGeom>
          <a:solidFill>
            <a:schemeClr val="bg1">
              <a:alpha val="50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9" name="矩形 21"/>
          <p:cNvSpPr/>
          <p:nvPr/>
        </p:nvSpPr>
        <p:spPr>
          <a:xfrm>
            <a:off x="2021572" y="1302215"/>
            <a:ext cx="6132621" cy="938179"/>
          </a:xfrm>
          <a:custGeom>
            <a:avLst/>
            <a:gdLst/>
            <a:ahLst/>
            <a:cxnLst/>
            <a:rect l="l" t="t" r="r" b="b"/>
            <a:pathLst>
              <a:path w="7085181" h="1244248">
                <a:moveTo>
                  <a:pt x="333395" y="0"/>
                </a:moveTo>
                <a:lnTo>
                  <a:pt x="7085181" y="0"/>
                </a:lnTo>
                <a:lnTo>
                  <a:pt x="6751786" y="1244248"/>
                </a:lnTo>
                <a:lnTo>
                  <a:pt x="0" y="1244248"/>
                </a:lnTo>
                <a:close/>
              </a:path>
            </a:pathLst>
          </a:custGeom>
          <a:solidFill>
            <a:schemeClr val="bg1">
              <a:alpha val="50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0" name="TextBox 59"/>
          <p:cNvSpPr txBox="1"/>
          <p:nvPr/>
        </p:nvSpPr>
        <p:spPr>
          <a:xfrm>
            <a:off x="3437036" y="1500538"/>
            <a:ext cx="3961369"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endParaRPr>
          </a:p>
        </p:txBody>
      </p:sp>
      <p:sp>
        <p:nvSpPr>
          <p:cNvPr id="61" name="TextBox 60"/>
          <p:cNvSpPr txBox="1"/>
          <p:nvPr/>
        </p:nvSpPr>
        <p:spPr>
          <a:xfrm>
            <a:off x="1794339" y="2596919"/>
            <a:ext cx="3961369"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endParaRPr>
          </a:p>
        </p:txBody>
      </p:sp>
      <p:sp>
        <p:nvSpPr>
          <p:cNvPr id="62" name="TextBox 61"/>
          <p:cNvSpPr txBox="1"/>
          <p:nvPr/>
        </p:nvSpPr>
        <p:spPr>
          <a:xfrm>
            <a:off x="3522531" y="3663721"/>
            <a:ext cx="3961369"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endParaRPr>
          </a:p>
        </p:txBody>
      </p:sp>
      <p:grpSp>
        <p:nvGrpSpPr>
          <p:cNvPr id="63" name="组合 62"/>
          <p:cNvGrpSpPr/>
          <p:nvPr/>
        </p:nvGrpSpPr>
        <p:grpSpPr>
          <a:xfrm rot="5400000">
            <a:off x="1572774" y="880478"/>
            <a:ext cx="1339286" cy="1740046"/>
            <a:chOff x="4020870" y="2194485"/>
            <a:chExt cx="1102258" cy="1432090"/>
          </a:xfrm>
          <a:effectLst>
            <a:outerShdw blurRad="444500" dist="254000" dir="8100000" algn="tr" rotWithShape="0">
              <a:prstClr val="black">
                <a:alpha val="50000"/>
              </a:prstClr>
            </a:outerShdw>
          </a:effectLst>
        </p:grpSpPr>
        <p:sp>
          <p:nvSpPr>
            <p:cNvPr id="6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65"/>
          <p:cNvSpPr txBox="1"/>
          <p:nvPr/>
        </p:nvSpPr>
        <p:spPr>
          <a:xfrm>
            <a:off x="1645126" y="1598126"/>
            <a:ext cx="830979" cy="346239"/>
          </a:xfrm>
          <a:prstGeom prst="rect">
            <a:avLst/>
          </a:prstGeom>
          <a:noFill/>
        </p:spPr>
        <p:txBody>
          <a:bodyPr wrap="none" lIns="68571" tIns="34285" rIns="68571" bIns="34285" rtlCol="0">
            <a:spAutoFit/>
          </a:bodyPr>
          <a:lstStyle/>
          <a:p>
            <a:r>
              <a:rPr lang="zh-CN" altLang="en-US" b="1" dirty="0" smtClean="0">
                <a:solidFill>
                  <a:schemeClr val="tx1">
                    <a:lumMod val="65000"/>
                    <a:lumOff val="35000"/>
                  </a:schemeClr>
                </a:solidFill>
                <a:latin typeface="微软雅黑"/>
                <a:ea typeface="微软雅黑"/>
              </a:rPr>
              <a:t>项目一</a:t>
            </a:r>
            <a:endParaRPr lang="zh-CN" altLang="en-US" b="1" dirty="0">
              <a:solidFill>
                <a:schemeClr val="tx1">
                  <a:lumMod val="65000"/>
                  <a:lumOff val="35000"/>
                </a:schemeClr>
              </a:solidFill>
              <a:latin typeface="微软雅黑"/>
              <a:ea typeface="微软雅黑"/>
            </a:endParaRPr>
          </a:p>
        </p:txBody>
      </p:sp>
      <p:grpSp>
        <p:nvGrpSpPr>
          <p:cNvPr id="67" name="组合 66"/>
          <p:cNvGrpSpPr/>
          <p:nvPr/>
        </p:nvGrpSpPr>
        <p:grpSpPr>
          <a:xfrm>
            <a:off x="1371974" y="1189400"/>
            <a:ext cx="387732" cy="390121"/>
            <a:chOff x="1807482" y="1521065"/>
            <a:chExt cx="517088" cy="520001"/>
          </a:xfrm>
        </p:grpSpPr>
        <p:sp>
          <p:nvSpPr>
            <p:cNvPr id="68" name="椭圆 67"/>
            <p:cNvSpPr/>
            <p:nvPr/>
          </p:nvSpPr>
          <p:spPr bwMode="auto">
            <a:xfrm>
              <a:off x="1807482" y="1521065"/>
              <a:ext cx="517088" cy="517088"/>
            </a:xfrm>
            <a:prstGeom prst="ellipse">
              <a:avLst/>
            </a:prstGeom>
            <a:solidFill>
              <a:srgbClr val="005A9E"/>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FFFFFF"/>
                </a:solidFill>
                <a:effectLst/>
                <a:uLnTx/>
                <a:uFillTx/>
              </a:endParaRPr>
            </a:p>
          </p:txBody>
        </p:sp>
        <p:sp>
          <p:nvSpPr>
            <p:cNvPr id="69" name="TextBox 68"/>
            <p:cNvSpPr txBox="1"/>
            <p:nvPr/>
          </p:nvSpPr>
          <p:spPr>
            <a:xfrm>
              <a:off x="1883122" y="1548776"/>
              <a:ext cx="425850" cy="4922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微软雅黑"/>
                  <a:ea typeface="微软雅黑"/>
                </a:rPr>
                <a:t>1</a:t>
              </a:r>
              <a:endParaRPr kumimoji="0" lang="zh-CN" altLang="en-US" sz="1800" b="0" i="0" u="none" strike="noStrike" kern="0" cap="none" spc="0" normalizeH="0" baseline="0" noProof="0" dirty="0">
                <a:ln>
                  <a:noFill/>
                </a:ln>
                <a:solidFill>
                  <a:srgbClr val="FFFFFF"/>
                </a:solidFill>
                <a:effectLst/>
                <a:uLnTx/>
                <a:uFillTx/>
                <a:latin typeface="微软雅黑"/>
                <a:ea typeface="微软雅黑"/>
              </a:endParaRPr>
            </a:p>
          </p:txBody>
        </p:sp>
      </p:grpSp>
      <p:grpSp>
        <p:nvGrpSpPr>
          <p:cNvPr id="70" name="组合 69"/>
          <p:cNvGrpSpPr/>
          <p:nvPr/>
        </p:nvGrpSpPr>
        <p:grpSpPr>
          <a:xfrm rot="5400000">
            <a:off x="1191171" y="2972674"/>
            <a:ext cx="1339286" cy="1740046"/>
            <a:chOff x="4020870" y="2194485"/>
            <a:chExt cx="1102258" cy="1432090"/>
          </a:xfrm>
          <a:effectLst>
            <a:outerShdw blurRad="444500" dist="254000" dir="8100000" algn="tr" rotWithShape="0">
              <a:prstClr val="black">
                <a:alpha val="50000"/>
              </a:prstClr>
            </a:outerShdw>
          </a:effectLst>
        </p:grpSpPr>
        <p:sp>
          <p:nvSpPr>
            <p:cNvPr id="7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TextBox 72"/>
          <p:cNvSpPr txBox="1"/>
          <p:nvPr/>
        </p:nvSpPr>
        <p:spPr>
          <a:xfrm>
            <a:off x="1244496" y="3678617"/>
            <a:ext cx="830979" cy="346239"/>
          </a:xfrm>
          <a:prstGeom prst="rect">
            <a:avLst/>
          </a:prstGeom>
          <a:noFill/>
        </p:spPr>
        <p:txBody>
          <a:bodyPr wrap="none" lIns="68571" tIns="34285" rIns="68571" bIns="34285" rtlCol="0">
            <a:spAutoFit/>
          </a:bodyPr>
          <a:lstStyle/>
          <a:p>
            <a:r>
              <a:rPr lang="zh-CN" altLang="en-US" b="1" dirty="0" smtClean="0">
                <a:solidFill>
                  <a:schemeClr val="tx1">
                    <a:lumMod val="65000"/>
                    <a:lumOff val="35000"/>
                  </a:schemeClr>
                </a:solidFill>
                <a:latin typeface="微软雅黑"/>
                <a:ea typeface="微软雅黑"/>
              </a:rPr>
              <a:t>项目三</a:t>
            </a:r>
            <a:endParaRPr lang="zh-CN" altLang="en-US" b="1" dirty="0">
              <a:solidFill>
                <a:schemeClr val="tx1">
                  <a:lumMod val="65000"/>
                  <a:lumOff val="35000"/>
                </a:schemeClr>
              </a:solidFill>
              <a:latin typeface="微软雅黑"/>
              <a:ea typeface="微软雅黑"/>
            </a:endParaRPr>
          </a:p>
        </p:txBody>
      </p:sp>
      <p:grpSp>
        <p:nvGrpSpPr>
          <p:cNvPr id="74" name="组合 73"/>
          <p:cNvGrpSpPr/>
          <p:nvPr/>
        </p:nvGrpSpPr>
        <p:grpSpPr>
          <a:xfrm>
            <a:off x="991393" y="3260366"/>
            <a:ext cx="387732" cy="390121"/>
            <a:chOff x="1807482" y="1521065"/>
            <a:chExt cx="517088" cy="520001"/>
          </a:xfrm>
        </p:grpSpPr>
        <p:sp>
          <p:nvSpPr>
            <p:cNvPr id="75" name="椭圆 74"/>
            <p:cNvSpPr/>
            <p:nvPr/>
          </p:nvSpPr>
          <p:spPr bwMode="auto">
            <a:xfrm>
              <a:off x="1807482" y="1521065"/>
              <a:ext cx="517088" cy="517088"/>
            </a:xfrm>
            <a:prstGeom prst="ellipse">
              <a:avLst/>
            </a:prstGeom>
            <a:solidFill>
              <a:srgbClr val="005A9E"/>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FFFFFF"/>
                </a:solidFill>
                <a:effectLst/>
                <a:uLnTx/>
                <a:uFillTx/>
              </a:endParaRPr>
            </a:p>
          </p:txBody>
        </p:sp>
        <p:sp>
          <p:nvSpPr>
            <p:cNvPr id="76" name="TextBox 75"/>
            <p:cNvSpPr txBox="1"/>
            <p:nvPr/>
          </p:nvSpPr>
          <p:spPr>
            <a:xfrm>
              <a:off x="1883122" y="1548776"/>
              <a:ext cx="425850" cy="4922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微软雅黑"/>
                  <a:ea typeface="微软雅黑"/>
                </a:rPr>
                <a:t>3</a:t>
              </a:r>
              <a:endParaRPr kumimoji="0" lang="zh-CN" altLang="en-US" sz="1800" b="0" i="0" u="none" strike="noStrike" kern="0" cap="none" spc="0" normalizeH="0" baseline="0" noProof="0" dirty="0">
                <a:ln>
                  <a:noFill/>
                </a:ln>
                <a:solidFill>
                  <a:srgbClr val="FFFFFF"/>
                </a:solidFill>
                <a:effectLst/>
                <a:uLnTx/>
                <a:uFillTx/>
                <a:latin typeface="微软雅黑"/>
                <a:ea typeface="微软雅黑"/>
              </a:endParaRPr>
            </a:p>
          </p:txBody>
        </p:sp>
      </p:grpSp>
      <p:grpSp>
        <p:nvGrpSpPr>
          <p:cNvPr id="77" name="组合 76"/>
          <p:cNvGrpSpPr/>
          <p:nvPr/>
        </p:nvGrpSpPr>
        <p:grpSpPr>
          <a:xfrm>
            <a:off x="6206721" y="2132467"/>
            <a:ext cx="1642672" cy="1277290"/>
            <a:chOff x="6206721" y="2132467"/>
            <a:chExt cx="1642672" cy="1277290"/>
          </a:xfrm>
          <a:solidFill>
            <a:srgbClr val="005A9E"/>
          </a:solidFill>
        </p:grpSpPr>
        <p:sp>
          <p:nvSpPr>
            <p:cNvPr id="78" name="椭圆 34"/>
            <p:cNvSpPr/>
            <p:nvPr/>
          </p:nvSpPr>
          <p:spPr>
            <a:xfrm rot="16200000">
              <a:off x="6389412" y="1949776"/>
              <a:ext cx="1277290" cy="1642672"/>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635175" y="2187965"/>
              <a:ext cx="1175010" cy="117501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TextBox 79"/>
          <p:cNvSpPr txBox="1"/>
          <p:nvPr/>
        </p:nvSpPr>
        <p:spPr>
          <a:xfrm>
            <a:off x="6812900" y="2602292"/>
            <a:ext cx="830979" cy="346239"/>
          </a:xfrm>
          <a:prstGeom prst="rect">
            <a:avLst/>
          </a:prstGeom>
          <a:noFill/>
        </p:spPr>
        <p:txBody>
          <a:bodyPr wrap="non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chemeClr val="bg1"/>
                </a:solidFill>
                <a:effectLst/>
                <a:uLnTx/>
                <a:uFillTx/>
                <a:latin typeface="微软雅黑"/>
                <a:ea typeface="微软雅黑"/>
              </a:rPr>
              <a:t>项目二</a:t>
            </a:r>
            <a:endParaRPr kumimoji="0" lang="zh-CN" altLang="en-US" sz="1800" b="1" i="0" u="none" strike="noStrike" kern="0" cap="none" spc="0" normalizeH="0" baseline="0" noProof="0" dirty="0">
              <a:ln>
                <a:noFill/>
              </a:ln>
              <a:solidFill>
                <a:schemeClr val="bg1"/>
              </a:solidFill>
              <a:effectLst/>
              <a:uLnTx/>
              <a:uFillTx/>
              <a:latin typeface="微软雅黑"/>
              <a:ea typeface="微软雅黑"/>
            </a:endParaRPr>
          </a:p>
        </p:txBody>
      </p:sp>
      <p:grpSp>
        <p:nvGrpSpPr>
          <p:cNvPr id="81" name="组合 80"/>
          <p:cNvGrpSpPr/>
          <p:nvPr/>
        </p:nvGrpSpPr>
        <p:grpSpPr>
          <a:xfrm>
            <a:off x="6553993" y="2193566"/>
            <a:ext cx="387732" cy="390121"/>
            <a:chOff x="1807482" y="1521065"/>
            <a:chExt cx="517088" cy="520001"/>
          </a:xfrm>
        </p:grpSpPr>
        <p:sp>
          <p:nvSpPr>
            <p:cNvPr id="82" name="椭圆 81"/>
            <p:cNvSpPr/>
            <p:nvPr/>
          </p:nvSpPr>
          <p:spPr bwMode="auto">
            <a:xfrm>
              <a:off x="1807482" y="1521065"/>
              <a:ext cx="517088" cy="517088"/>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FFFFFF"/>
                </a:solidFill>
                <a:effectLst/>
                <a:uLnTx/>
                <a:uFillTx/>
              </a:endParaRPr>
            </a:p>
          </p:txBody>
        </p:sp>
        <p:sp>
          <p:nvSpPr>
            <p:cNvPr id="83" name="TextBox 82"/>
            <p:cNvSpPr txBox="1"/>
            <p:nvPr/>
          </p:nvSpPr>
          <p:spPr>
            <a:xfrm>
              <a:off x="1883122" y="1548776"/>
              <a:ext cx="425850" cy="4922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1">
                      <a:lumMod val="65000"/>
                      <a:lumOff val="35000"/>
                    </a:schemeClr>
                  </a:solidFill>
                  <a:effectLst/>
                  <a:uLnTx/>
                  <a:uFillTx/>
                  <a:latin typeface="微软雅黑"/>
                  <a:ea typeface="微软雅黑"/>
                </a:rPr>
                <a:t>2</a:t>
              </a:r>
              <a:endParaRPr kumimoji="0" lang="zh-CN" altLang="en-US" sz="1800" b="0" i="0" u="none" strike="noStrike" kern="0" cap="none" spc="0" normalizeH="0" baseline="0" noProof="0" dirty="0">
                <a:ln>
                  <a:noFill/>
                </a:ln>
                <a:solidFill>
                  <a:schemeClr val="tx1">
                    <a:lumMod val="65000"/>
                    <a:lumOff val="35000"/>
                  </a:schemeClr>
                </a:solidFill>
                <a:effectLst/>
                <a:uLnTx/>
                <a:uFillTx/>
                <a:latin typeface="微软雅黑"/>
                <a:ea typeface="微软雅黑"/>
              </a:endParaRPr>
            </a:p>
          </p:txBody>
        </p:sp>
      </p:grpSp>
    </p:spTree>
    <p:extLst>
      <p:ext uri="{BB962C8B-B14F-4D97-AF65-F5344CB8AC3E}">
        <p14:creationId xmlns:p14="http://schemas.microsoft.com/office/powerpoint/2010/main" val="138595394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0"/>
                                            </p:tgtEl>
                                            <p:attrNameLst>
                                              <p:attrName>style.visibility</p:attrName>
                                            </p:attrNameLst>
                                          </p:cBhvr>
                                          <p:to>
                                            <p:strVal val="visible"/>
                                          </p:to>
                                        </p:set>
                                        <p:anim calcmode="lin" valueType="num">
                                          <p:cBhvr>
                                            <p:cTn id="23"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0"/>
                                            </p:tgtEl>
                                            <p:attrNameLst>
                                              <p:attrName>ppt_y</p:attrName>
                                            </p:attrNameLst>
                                          </p:cBhvr>
                                          <p:tavLst>
                                            <p:tav tm="0">
                                              <p:val>
                                                <p:strVal val="#ppt_y"/>
                                              </p:val>
                                            </p:tav>
                                            <p:tav tm="100000">
                                              <p:val>
                                                <p:strVal val="#ppt_y"/>
                                              </p:val>
                                            </p:tav>
                                          </p:tavLst>
                                        </p:anim>
                                        <p:anim calcmode="lin" valueType="num">
                                          <p:cBhvr>
                                            <p:cTn id="25"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0"/>
                                            </p:tgtEl>
                                          </p:cBhvr>
                                        </p:animEffect>
                                      </p:childTnLst>
                                    </p:cTn>
                                  </p:par>
                                </p:childTnLst>
                              </p:cTn>
                            </p:par>
                            <p:par>
                              <p:cTn id="28" fill="hold">
                                <p:stCondLst>
                                  <p:cond delay="900"/>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600"/>
                                            <p:tgtEl>
                                              <p:spTgt spid="67"/>
                                            </p:tgtEl>
                                          </p:cBhvr>
                                        </p:animEffect>
                                      </p:childTnLst>
                                    </p:cTn>
                                  </p:par>
                                  <p:par>
                                    <p:cTn id="32"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33" dur="1000" fill="hold"/>
                                            <p:tgtEl>
                                              <p:spTgt spid="67"/>
                                            </p:tgtEl>
                                            <p:attrNameLst>
                                              <p:attrName>ppt_x</p:attrName>
                                              <p:attrName>ppt_y</p:attrName>
                                            </p:attrNameLst>
                                          </p:cBhvr>
                                          <p:rCtr x="4956" y="8889"/>
                                        </p:animMotion>
                                      </p:childTnLst>
                                    </p:cTn>
                                  </p:par>
                                  <p:par>
                                    <p:cTn id="34" presetID="2" presetClass="entr" presetSubtype="8" fill="hold" nodeType="withEffect" p14:presetBounceEnd="40000">
                                      <p:stCondLst>
                                        <p:cond delay="200"/>
                                      </p:stCondLst>
                                      <p:childTnLst>
                                        <p:set>
                                          <p:cBhvr>
                                            <p:cTn id="35" dur="1" fill="hold">
                                              <p:stCondLst>
                                                <p:cond delay="0"/>
                                              </p:stCondLst>
                                            </p:cTn>
                                            <p:tgtEl>
                                              <p:spTgt spid="63"/>
                                            </p:tgtEl>
                                            <p:attrNameLst>
                                              <p:attrName>style.visibility</p:attrName>
                                            </p:attrNameLst>
                                          </p:cBhvr>
                                          <p:to>
                                            <p:strVal val="visible"/>
                                          </p:to>
                                        </p:set>
                                        <p:anim calcmode="lin" valueType="num" p14:bounceEnd="40000">
                                          <p:cBhvr additive="base">
                                            <p:cTn id="36" dur="500" fill="hold"/>
                                            <p:tgtEl>
                                              <p:spTgt spid="63"/>
                                            </p:tgtEl>
                                            <p:attrNameLst>
                                              <p:attrName>ppt_x</p:attrName>
                                            </p:attrNameLst>
                                          </p:cBhvr>
                                          <p:tavLst>
                                            <p:tav tm="0">
                                              <p:val>
                                                <p:strVal val="0-#ppt_w/2"/>
                                              </p:val>
                                            </p:tav>
                                            <p:tav tm="100000">
                                              <p:val>
                                                <p:strVal val="#ppt_x"/>
                                              </p:val>
                                            </p:tav>
                                          </p:tavLst>
                                        </p:anim>
                                        <p:anim calcmode="lin" valueType="num" p14:bounceEnd="40000">
                                          <p:cBhvr additive="base">
                                            <p:cTn id="37" dur="500" fill="hold"/>
                                            <p:tgtEl>
                                              <p:spTgt spid="63"/>
                                            </p:tgtEl>
                                            <p:attrNameLst>
                                              <p:attrName>ppt_y</p:attrName>
                                            </p:attrNameLst>
                                          </p:cBhvr>
                                          <p:tavLst>
                                            <p:tav tm="0">
                                              <p:val>
                                                <p:strVal val="#ppt_y"/>
                                              </p:val>
                                            </p:tav>
                                            <p:tav tm="100000">
                                              <p:val>
                                                <p:strVal val="#ppt_y"/>
                                              </p:val>
                                            </p:tav>
                                          </p:tavLst>
                                        </p:anim>
                                      </p:childTnLst>
                                    </p:cTn>
                                  </p:par>
                                </p:childTnLst>
                              </p:cTn>
                            </p:par>
                            <p:par>
                              <p:cTn id="38" fill="hold">
                                <p:stCondLst>
                                  <p:cond delay="1900"/>
                                </p:stCondLst>
                                <p:childTnLst>
                                  <p:par>
                                    <p:cTn id="39" presetID="31" presetClass="entr" presetSubtype="0" fill="hold" grpId="0" nodeType="after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 calcmode="lin" valueType="num">
                                          <p:cBhvr>
                                            <p:cTn id="43" dur="500" fill="hold"/>
                                            <p:tgtEl>
                                              <p:spTgt spid="66"/>
                                            </p:tgtEl>
                                            <p:attrNameLst>
                                              <p:attrName>style.rotation</p:attrName>
                                            </p:attrNameLst>
                                          </p:cBhvr>
                                          <p:tavLst>
                                            <p:tav tm="0">
                                              <p:val>
                                                <p:fltVal val="90"/>
                                              </p:val>
                                            </p:tav>
                                            <p:tav tm="100000">
                                              <p:val>
                                                <p:fltVal val="0"/>
                                              </p:val>
                                            </p:tav>
                                          </p:tavLst>
                                        </p:anim>
                                        <p:animEffect transition="in" filter="fade">
                                          <p:cBhvr>
                                            <p:cTn id="44" dur="500"/>
                                            <p:tgtEl>
                                              <p:spTgt spid="66"/>
                                            </p:tgtEl>
                                          </p:cBhvr>
                                        </p:animEffect>
                                      </p:childTnLst>
                                    </p:cTn>
                                  </p:par>
                                </p:childTnLst>
                              </p:cTn>
                            </p:par>
                            <p:par>
                              <p:cTn id="45" fill="hold">
                                <p:stCondLst>
                                  <p:cond delay="2400"/>
                                </p:stCondLst>
                                <p:childTnLst>
                                  <p:par>
                                    <p:cTn id="46" presetID="2" presetClass="entr" presetSubtype="2" fill="hold" grpId="0" nodeType="afterEffect">
                                      <p:stCondLst>
                                        <p:cond delay="0"/>
                                      </p:stCondLst>
                                      <p:childTnLst>
                                        <p:set>
                                          <p:cBhvr>
                                            <p:cTn id="47" dur="1" fill="hold">
                                              <p:stCondLst>
                                                <p:cond delay="0"/>
                                              </p:stCondLst>
                                            </p:cTn>
                                            <p:tgtEl>
                                              <p:spTgt spid="59"/>
                                            </p:tgtEl>
                                            <p:attrNameLst>
                                              <p:attrName>style.visibility</p:attrName>
                                            </p:attrNameLst>
                                          </p:cBhvr>
                                          <p:to>
                                            <p:strVal val="visible"/>
                                          </p:to>
                                        </p:set>
                                        <p:anim calcmode="lin" valueType="num">
                                          <p:cBhvr additive="base">
                                            <p:cTn id="48" dur="500" fill="hold"/>
                                            <p:tgtEl>
                                              <p:spTgt spid="59"/>
                                            </p:tgtEl>
                                            <p:attrNameLst>
                                              <p:attrName>ppt_x</p:attrName>
                                            </p:attrNameLst>
                                          </p:cBhvr>
                                          <p:tavLst>
                                            <p:tav tm="0">
                                              <p:val>
                                                <p:strVal val="1+#ppt_w/2"/>
                                              </p:val>
                                            </p:tav>
                                            <p:tav tm="100000">
                                              <p:val>
                                                <p:strVal val="#ppt_x"/>
                                              </p:val>
                                            </p:tav>
                                          </p:tavLst>
                                        </p:anim>
                                        <p:anim calcmode="lin" valueType="num">
                                          <p:cBhvr additive="base">
                                            <p:cTn id="49" dur="500" fill="hold"/>
                                            <p:tgtEl>
                                              <p:spTgt spid="59"/>
                                            </p:tgtEl>
                                            <p:attrNameLst>
                                              <p:attrName>ppt_y</p:attrName>
                                            </p:attrNameLst>
                                          </p:cBhvr>
                                          <p:tavLst>
                                            <p:tav tm="0">
                                              <p:val>
                                                <p:strVal val="#ppt_y"/>
                                              </p:val>
                                            </p:tav>
                                            <p:tav tm="100000">
                                              <p:val>
                                                <p:strVal val="#ppt_y"/>
                                              </p:val>
                                            </p:tav>
                                          </p:tavLst>
                                        </p:anim>
                                      </p:childTnLst>
                                    </p:cTn>
                                  </p:par>
                                </p:childTnLst>
                              </p:cTn>
                            </p:par>
                            <p:par>
                              <p:cTn id="50" fill="hold">
                                <p:stCondLst>
                                  <p:cond delay="2900"/>
                                </p:stCondLst>
                                <p:childTnLst>
                                  <p:par>
                                    <p:cTn id="51" presetID="22" presetClass="entr" presetSubtype="8" fill="hold" grpId="0"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left)">
                                          <p:cBhvr>
                                            <p:cTn id="53" dur="300"/>
                                            <p:tgtEl>
                                              <p:spTgt spid="60"/>
                                            </p:tgtEl>
                                          </p:cBhvr>
                                        </p:animEffect>
                                      </p:childTnLst>
                                    </p:cTn>
                                  </p:par>
                                </p:childTnLst>
                              </p:cTn>
                            </p:par>
                            <p:par>
                              <p:cTn id="54" fill="hold">
                                <p:stCondLst>
                                  <p:cond delay="3200"/>
                                </p:stCondLst>
                                <p:childTnLst>
                                  <p:par>
                                    <p:cTn id="55" presetID="10" presetClass="entr" presetSubtype="0" fill="hold" nodeType="after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600"/>
                                            <p:tgtEl>
                                              <p:spTgt spid="81"/>
                                            </p:tgtEl>
                                          </p:cBhvr>
                                        </p:animEffect>
                                      </p:childTnLst>
                                    </p:cTn>
                                  </p:par>
                                  <p:par>
                                    <p:cTn id="58"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59" dur="1000" fill="hold"/>
                                            <p:tgtEl>
                                              <p:spTgt spid="81"/>
                                            </p:tgtEl>
                                            <p:attrNameLst>
                                              <p:attrName>ppt_x</p:attrName>
                                              <p:attrName>ppt_y</p:attrName>
                                            </p:attrNameLst>
                                          </p:cBhvr>
                                          <p:rCtr x="4956" y="8889"/>
                                        </p:animMotion>
                                      </p:childTnLst>
                                    </p:cTn>
                                  </p:par>
                                  <p:par>
                                    <p:cTn id="60" presetID="2" presetClass="entr" presetSubtype="2" fill="hold" nodeType="withEffect">
                                      <p:stCondLst>
                                        <p:cond delay="30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childTnLst>
                              </p:cTn>
                            </p:par>
                            <p:par>
                              <p:cTn id="64" fill="hold">
                                <p:stCondLst>
                                  <p:cond delay="4200"/>
                                </p:stCondLst>
                                <p:childTnLst>
                                  <p:par>
                                    <p:cTn id="65" presetID="31" presetClass="entr" presetSubtype="0" fill="hold" grpId="0" nodeType="after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p:cTn id="67" dur="500" fill="hold"/>
                                            <p:tgtEl>
                                              <p:spTgt spid="80"/>
                                            </p:tgtEl>
                                            <p:attrNameLst>
                                              <p:attrName>ppt_w</p:attrName>
                                            </p:attrNameLst>
                                          </p:cBhvr>
                                          <p:tavLst>
                                            <p:tav tm="0">
                                              <p:val>
                                                <p:fltVal val="0"/>
                                              </p:val>
                                            </p:tav>
                                            <p:tav tm="100000">
                                              <p:val>
                                                <p:strVal val="#ppt_w"/>
                                              </p:val>
                                            </p:tav>
                                          </p:tavLst>
                                        </p:anim>
                                        <p:anim calcmode="lin" valueType="num">
                                          <p:cBhvr>
                                            <p:cTn id="68" dur="500" fill="hold"/>
                                            <p:tgtEl>
                                              <p:spTgt spid="80"/>
                                            </p:tgtEl>
                                            <p:attrNameLst>
                                              <p:attrName>ppt_h</p:attrName>
                                            </p:attrNameLst>
                                          </p:cBhvr>
                                          <p:tavLst>
                                            <p:tav tm="0">
                                              <p:val>
                                                <p:fltVal val="0"/>
                                              </p:val>
                                            </p:tav>
                                            <p:tav tm="100000">
                                              <p:val>
                                                <p:strVal val="#ppt_h"/>
                                              </p:val>
                                            </p:tav>
                                          </p:tavLst>
                                        </p:anim>
                                        <p:anim calcmode="lin" valueType="num">
                                          <p:cBhvr>
                                            <p:cTn id="69" dur="500" fill="hold"/>
                                            <p:tgtEl>
                                              <p:spTgt spid="80"/>
                                            </p:tgtEl>
                                            <p:attrNameLst>
                                              <p:attrName>style.rotation</p:attrName>
                                            </p:attrNameLst>
                                          </p:cBhvr>
                                          <p:tavLst>
                                            <p:tav tm="0">
                                              <p:val>
                                                <p:fltVal val="90"/>
                                              </p:val>
                                            </p:tav>
                                            <p:tav tm="100000">
                                              <p:val>
                                                <p:fltVal val="0"/>
                                              </p:val>
                                            </p:tav>
                                          </p:tavLst>
                                        </p:anim>
                                        <p:animEffect transition="in" filter="fade">
                                          <p:cBhvr>
                                            <p:cTn id="70" dur="500"/>
                                            <p:tgtEl>
                                              <p:spTgt spid="80"/>
                                            </p:tgtEl>
                                          </p:cBhvr>
                                        </p:animEffect>
                                      </p:childTnLst>
                                    </p:cTn>
                                  </p:par>
                                </p:childTnLst>
                              </p:cTn>
                            </p:par>
                            <p:par>
                              <p:cTn id="71" fill="hold">
                                <p:stCondLst>
                                  <p:cond delay="4700"/>
                                </p:stCondLst>
                                <p:childTnLst>
                                  <p:par>
                                    <p:cTn id="72" presetID="2" presetClass="entr" presetSubtype="8"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additive="base">
                                            <p:cTn id="74" dur="500" fill="hold"/>
                                            <p:tgtEl>
                                              <p:spTgt spid="58"/>
                                            </p:tgtEl>
                                            <p:attrNameLst>
                                              <p:attrName>ppt_x</p:attrName>
                                            </p:attrNameLst>
                                          </p:cBhvr>
                                          <p:tavLst>
                                            <p:tav tm="0">
                                              <p:val>
                                                <p:strVal val="0-#ppt_w/2"/>
                                              </p:val>
                                            </p:tav>
                                            <p:tav tm="100000">
                                              <p:val>
                                                <p:strVal val="#ppt_x"/>
                                              </p:val>
                                            </p:tav>
                                          </p:tavLst>
                                        </p:anim>
                                        <p:anim calcmode="lin" valueType="num">
                                          <p:cBhvr additive="base">
                                            <p:cTn id="75" dur="500" fill="hold"/>
                                            <p:tgtEl>
                                              <p:spTgt spid="58"/>
                                            </p:tgtEl>
                                            <p:attrNameLst>
                                              <p:attrName>ppt_y</p:attrName>
                                            </p:attrNameLst>
                                          </p:cBhvr>
                                          <p:tavLst>
                                            <p:tav tm="0">
                                              <p:val>
                                                <p:strVal val="#ppt_y"/>
                                              </p:val>
                                            </p:tav>
                                            <p:tav tm="100000">
                                              <p:val>
                                                <p:strVal val="#ppt_y"/>
                                              </p:val>
                                            </p:tav>
                                          </p:tavLst>
                                        </p:anim>
                                      </p:childTnLst>
                                    </p:cTn>
                                  </p:par>
                                </p:childTnLst>
                              </p:cTn>
                            </p:par>
                            <p:par>
                              <p:cTn id="76" fill="hold">
                                <p:stCondLst>
                                  <p:cond delay="5200"/>
                                </p:stCondLst>
                                <p:childTnLst>
                                  <p:par>
                                    <p:cTn id="77" presetID="22" presetClass="entr" presetSubtype="2" fill="hold" grpId="0" nodeType="after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wipe(right)">
                                          <p:cBhvr>
                                            <p:cTn id="79" dur="300"/>
                                            <p:tgtEl>
                                              <p:spTgt spid="61"/>
                                            </p:tgtEl>
                                          </p:cBhvr>
                                        </p:animEffect>
                                      </p:childTnLst>
                                    </p:cTn>
                                  </p:par>
                                </p:childTnLst>
                              </p:cTn>
                            </p:par>
                            <p:par>
                              <p:cTn id="80" fill="hold">
                                <p:stCondLst>
                                  <p:cond delay="5500"/>
                                </p:stCondLst>
                                <p:childTnLst>
                                  <p:par>
                                    <p:cTn id="81" presetID="10" presetClass="entr" presetSubtype="0" fill="hold" nodeType="after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600"/>
                                            <p:tgtEl>
                                              <p:spTgt spid="74"/>
                                            </p:tgtEl>
                                          </p:cBhvr>
                                        </p:animEffect>
                                      </p:childTnLst>
                                    </p:cTn>
                                  </p:par>
                                  <p:par>
                                    <p:cTn id="84"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85" dur="1000" fill="hold"/>
                                            <p:tgtEl>
                                              <p:spTgt spid="74"/>
                                            </p:tgtEl>
                                            <p:attrNameLst>
                                              <p:attrName>ppt_x</p:attrName>
                                              <p:attrName>ppt_y</p:attrName>
                                            </p:attrNameLst>
                                          </p:cBhvr>
                                          <p:rCtr x="4956" y="8889"/>
                                        </p:animMotion>
                                      </p:childTnLst>
                                    </p:cTn>
                                  </p:par>
                                  <p:par>
                                    <p:cTn id="86" presetID="2" presetClass="entr" presetSubtype="8" fill="hold" nodeType="withEffect" p14:presetBounceEnd="40000">
                                      <p:stCondLst>
                                        <p:cond delay="200"/>
                                      </p:stCondLst>
                                      <p:childTnLst>
                                        <p:set>
                                          <p:cBhvr>
                                            <p:cTn id="87" dur="1" fill="hold">
                                              <p:stCondLst>
                                                <p:cond delay="0"/>
                                              </p:stCondLst>
                                            </p:cTn>
                                            <p:tgtEl>
                                              <p:spTgt spid="70"/>
                                            </p:tgtEl>
                                            <p:attrNameLst>
                                              <p:attrName>style.visibility</p:attrName>
                                            </p:attrNameLst>
                                          </p:cBhvr>
                                          <p:to>
                                            <p:strVal val="visible"/>
                                          </p:to>
                                        </p:set>
                                        <p:anim calcmode="lin" valueType="num" p14:bounceEnd="40000">
                                          <p:cBhvr additive="base">
                                            <p:cTn id="88" dur="500" fill="hold"/>
                                            <p:tgtEl>
                                              <p:spTgt spid="70"/>
                                            </p:tgtEl>
                                            <p:attrNameLst>
                                              <p:attrName>ppt_x</p:attrName>
                                            </p:attrNameLst>
                                          </p:cBhvr>
                                          <p:tavLst>
                                            <p:tav tm="0">
                                              <p:val>
                                                <p:strVal val="0-#ppt_w/2"/>
                                              </p:val>
                                            </p:tav>
                                            <p:tav tm="100000">
                                              <p:val>
                                                <p:strVal val="#ppt_x"/>
                                              </p:val>
                                            </p:tav>
                                          </p:tavLst>
                                        </p:anim>
                                        <p:anim calcmode="lin" valueType="num" p14:bounceEnd="40000">
                                          <p:cBhvr additive="base">
                                            <p:cTn id="89" dur="500" fill="hold"/>
                                            <p:tgtEl>
                                              <p:spTgt spid="70"/>
                                            </p:tgtEl>
                                            <p:attrNameLst>
                                              <p:attrName>ppt_y</p:attrName>
                                            </p:attrNameLst>
                                          </p:cBhvr>
                                          <p:tavLst>
                                            <p:tav tm="0">
                                              <p:val>
                                                <p:strVal val="#ppt_y"/>
                                              </p:val>
                                            </p:tav>
                                            <p:tav tm="100000">
                                              <p:val>
                                                <p:strVal val="#ppt_y"/>
                                              </p:val>
                                            </p:tav>
                                          </p:tavLst>
                                        </p:anim>
                                      </p:childTnLst>
                                    </p:cTn>
                                  </p:par>
                                </p:childTnLst>
                              </p:cTn>
                            </p:par>
                            <p:par>
                              <p:cTn id="90" fill="hold">
                                <p:stCondLst>
                                  <p:cond delay="6500"/>
                                </p:stCondLst>
                                <p:childTnLst>
                                  <p:par>
                                    <p:cTn id="91" presetID="31" presetClass="entr" presetSubtype="0" fill="hold" grpId="0" nodeType="afterEffect">
                                      <p:stCondLst>
                                        <p:cond delay="0"/>
                                      </p:stCondLst>
                                      <p:childTnLst>
                                        <p:set>
                                          <p:cBhvr>
                                            <p:cTn id="92" dur="1" fill="hold">
                                              <p:stCondLst>
                                                <p:cond delay="0"/>
                                              </p:stCondLst>
                                            </p:cTn>
                                            <p:tgtEl>
                                              <p:spTgt spid="73"/>
                                            </p:tgtEl>
                                            <p:attrNameLst>
                                              <p:attrName>style.visibility</p:attrName>
                                            </p:attrNameLst>
                                          </p:cBhvr>
                                          <p:to>
                                            <p:strVal val="visible"/>
                                          </p:to>
                                        </p:set>
                                        <p:anim calcmode="lin" valueType="num">
                                          <p:cBhvr>
                                            <p:cTn id="93" dur="500" fill="hold"/>
                                            <p:tgtEl>
                                              <p:spTgt spid="73"/>
                                            </p:tgtEl>
                                            <p:attrNameLst>
                                              <p:attrName>ppt_w</p:attrName>
                                            </p:attrNameLst>
                                          </p:cBhvr>
                                          <p:tavLst>
                                            <p:tav tm="0">
                                              <p:val>
                                                <p:fltVal val="0"/>
                                              </p:val>
                                            </p:tav>
                                            <p:tav tm="100000">
                                              <p:val>
                                                <p:strVal val="#ppt_w"/>
                                              </p:val>
                                            </p:tav>
                                          </p:tavLst>
                                        </p:anim>
                                        <p:anim calcmode="lin" valueType="num">
                                          <p:cBhvr>
                                            <p:cTn id="94" dur="500" fill="hold"/>
                                            <p:tgtEl>
                                              <p:spTgt spid="73"/>
                                            </p:tgtEl>
                                            <p:attrNameLst>
                                              <p:attrName>ppt_h</p:attrName>
                                            </p:attrNameLst>
                                          </p:cBhvr>
                                          <p:tavLst>
                                            <p:tav tm="0">
                                              <p:val>
                                                <p:fltVal val="0"/>
                                              </p:val>
                                            </p:tav>
                                            <p:tav tm="100000">
                                              <p:val>
                                                <p:strVal val="#ppt_h"/>
                                              </p:val>
                                            </p:tav>
                                          </p:tavLst>
                                        </p:anim>
                                        <p:anim calcmode="lin" valueType="num">
                                          <p:cBhvr>
                                            <p:cTn id="95" dur="500" fill="hold"/>
                                            <p:tgtEl>
                                              <p:spTgt spid="73"/>
                                            </p:tgtEl>
                                            <p:attrNameLst>
                                              <p:attrName>style.rotation</p:attrName>
                                            </p:attrNameLst>
                                          </p:cBhvr>
                                          <p:tavLst>
                                            <p:tav tm="0">
                                              <p:val>
                                                <p:fltVal val="90"/>
                                              </p:val>
                                            </p:tav>
                                            <p:tav tm="100000">
                                              <p:val>
                                                <p:fltVal val="0"/>
                                              </p:val>
                                            </p:tav>
                                          </p:tavLst>
                                        </p:anim>
                                        <p:animEffect transition="in" filter="fade">
                                          <p:cBhvr>
                                            <p:cTn id="96" dur="500"/>
                                            <p:tgtEl>
                                              <p:spTgt spid="73"/>
                                            </p:tgtEl>
                                          </p:cBhvr>
                                        </p:animEffect>
                                      </p:childTnLst>
                                    </p:cTn>
                                  </p:par>
                                </p:childTnLst>
                              </p:cTn>
                            </p:par>
                            <p:par>
                              <p:cTn id="97" fill="hold">
                                <p:stCondLst>
                                  <p:cond delay="7000"/>
                                </p:stCondLst>
                                <p:childTnLst>
                                  <p:par>
                                    <p:cTn id="98" presetID="2" presetClass="entr" presetSubtype="2" fill="hold" grpId="0" nodeType="afterEffect">
                                      <p:stCondLst>
                                        <p:cond delay="0"/>
                                      </p:stCondLst>
                                      <p:childTnLst>
                                        <p:set>
                                          <p:cBhvr>
                                            <p:cTn id="99" dur="1" fill="hold">
                                              <p:stCondLst>
                                                <p:cond delay="0"/>
                                              </p:stCondLst>
                                            </p:cTn>
                                            <p:tgtEl>
                                              <p:spTgt spid="57"/>
                                            </p:tgtEl>
                                            <p:attrNameLst>
                                              <p:attrName>style.visibility</p:attrName>
                                            </p:attrNameLst>
                                          </p:cBhvr>
                                          <p:to>
                                            <p:strVal val="visible"/>
                                          </p:to>
                                        </p:set>
                                        <p:anim calcmode="lin" valueType="num">
                                          <p:cBhvr additive="base">
                                            <p:cTn id="100" dur="500" fill="hold"/>
                                            <p:tgtEl>
                                              <p:spTgt spid="57"/>
                                            </p:tgtEl>
                                            <p:attrNameLst>
                                              <p:attrName>ppt_x</p:attrName>
                                            </p:attrNameLst>
                                          </p:cBhvr>
                                          <p:tavLst>
                                            <p:tav tm="0">
                                              <p:val>
                                                <p:strVal val="1+#ppt_w/2"/>
                                              </p:val>
                                            </p:tav>
                                            <p:tav tm="100000">
                                              <p:val>
                                                <p:strVal val="#ppt_x"/>
                                              </p:val>
                                            </p:tav>
                                          </p:tavLst>
                                        </p:anim>
                                        <p:anim calcmode="lin" valueType="num">
                                          <p:cBhvr additive="base">
                                            <p:cTn id="101" dur="500" fill="hold"/>
                                            <p:tgtEl>
                                              <p:spTgt spid="57"/>
                                            </p:tgtEl>
                                            <p:attrNameLst>
                                              <p:attrName>ppt_y</p:attrName>
                                            </p:attrNameLst>
                                          </p:cBhvr>
                                          <p:tavLst>
                                            <p:tav tm="0">
                                              <p:val>
                                                <p:strVal val="#ppt_y"/>
                                              </p:val>
                                            </p:tav>
                                            <p:tav tm="100000">
                                              <p:val>
                                                <p:strVal val="#ppt_y"/>
                                              </p:val>
                                            </p:tav>
                                          </p:tavLst>
                                        </p:anim>
                                      </p:childTnLst>
                                    </p:cTn>
                                  </p:par>
                                </p:childTnLst>
                              </p:cTn>
                            </p:par>
                            <p:par>
                              <p:cTn id="102" fill="hold">
                                <p:stCondLst>
                                  <p:cond delay="7500"/>
                                </p:stCondLst>
                                <p:childTnLst>
                                  <p:par>
                                    <p:cTn id="103" presetID="22" presetClass="entr" presetSubtype="8"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left)">
                                          <p:cBhvr>
                                            <p:cTn id="105" dur="3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animBg="1"/>
          <p:bldP spid="55" grpId="0"/>
          <p:bldP spid="56" grpId="0" animBg="1"/>
          <p:bldP spid="57" grpId="0" animBg="1"/>
          <p:bldP spid="58" grpId="0" animBg="1"/>
          <p:bldP spid="59" grpId="0" animBg="1"/>
          <p:bldP spid="60" grpId="0"/>
          <p:bldP spid="61" grpId="0"/>
          <p:bldP spid="62" grpId="0"/>
          <p:bldP spid="66" grpId="0"/>
          <p:bldP spid="73" grpId="0"/>
          <p:bldP spid="8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0"/>
                                            </p:tgtEl>
                                            <p:attrNameLst>
                                              <p:attrName>style.visibility</p:attrName>
                                            </p:attrNameLst>
                                          </p:cBhvr>
                                          <p:to>
                                            <p:strVal val="visible"/>
                                          </p:to>
                                        </p:set>
                                        <p:anim calcmode="lin" valueType="num">
                                          <p:cBhvr>
                                            <p:cTn id="23"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0"/>
                                            </p:tgtEl>
                                            <p:attrNameLst>
                                              <p:attrName>ppt_y</p:attrName>
                                            </p:attrNameLst>
                                          </p:cBhvr>
                                          <p:tavLst>
                                            <p:tav tm="0">
                                              <p:val>
                                                <p:strVal val="#ppt_y"/>
                                              </p:val>
                                            </p:tav>
                                            <p:tav tm="100000">
                                              <p:val>
                                                <p:strVal val="#ppt_y"/>
                                              </p:val>
                                            </p:tav>
                                          </p:tavLst>
                                        </p:anim>
                                        <p:anim calcmode="lin" valueType="num">
                                          <p:cBhvr>
                                            <p:cTn id="25"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0"/>
                                            </p:tgtEl>
                                          </p:cBhvr>
                                        </p:animEffect>
                                      </p:childTnLst>
                                    </p:cTn>
                                  </p:par>
                                </p:childTnLst>
                              </p:cTn>
                            </p:par>
                            <p:par>
                              <p:cTn id="28" fill="hold">
                                <p:stCondLst>
                                  <p:cond delay="900"/>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600"/>
                                            <p:tgtEl>
                                              <p:spTgt spid="67"/>
                                            </p:tgtEl>
                                          </p:cBhvr>
                                        </p:animEffect>
                                      </p:childTnLst>
                                    </p:cTn>
                                  </p:par>
                                  <p:par>
                                    <p:cTn id="32"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33" dur="1000" fill="hold"/>
                                            <p:tgtEl>
                                              <p:spTgt spid="67"/>
                                            </p:tgtEl>
                                            <p:attrNameLst>
                                              <p:attrName>ppt_x</p:attrName>
                                              <p:attrName>ppt_y</p:attrName>
                                            </p:attrNameLst>
                                          </p:cBhvr>
                                          <p:rCtr x="4956" y="8889"/>
                                        </p:animMotion>
                                      </p:childTnLst>
                                    </p:cTn>
                                  </p:par>
                                  <p:par>
                                    <p:cTn id="34" presetID="2" presetClass="entr" presetSubtype="8" fill="hold" nodeType="withEffect">
                                      <p:stCondLst>
                                        <p:cond delay="20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500" fill="hold"/>
                                            <p:tgtEl>
                                              <p:spTgt spid="63"/>
                                            </p:tgtEl>
                                            <p:attrNameLst>
                                              <p:attrName>ppt_x</p:attrName>
                                            </p:attrNameLst>
                                          </p:cBhvr>
                                          <p:tavLst>
                                            <p:tav tm="0">
                                              <p:val>
                                                <p:strVal val="0-#ppt_w/2"/>
                                              </p:val>
                                            </p:tav>
                                            <p:tav tm="100000">
                                              <p:val>
                                                <p:strVal val="#ppt_x"/>
                                              </p:val>
                                            </p:tav>
                                          </p:tavLst>
                                        </p:anim>
                                        <p:anim calcmode="lin" valueType="num">
                                          <p:cBhvr additive="base">
                                            <p:cTn id="37" dur="500" fill="hold"/>
                                            <p:tgtEl>
                                              <p:spTgt spid="63"/>
                                            </p:tgtEl>
                                            <p:attrNameLst>
                                              <p:attrName>ppt_y</p:attrName>
                                            </p:attrNameLst>
                                          </p:cBhvr>
                                          <p:tavLst>
                                            <p:tav tm="0">
                                              <p:val>
                                                <p:strVal val="#ppt_y"/>
                                              </p:val>
                                            </p:tav>
                                            <p:tav tm="100000">
                                              <p:val>
                                                <p:strVal val="#ppt_y"/>
                                              </p:val>
                                            </p:tav>
                                          </p:tavLst>
                                        </p:anim>
                                      </p:childTnLst>
                                    </p:cTn>
                                  </p:par>
                                </p:childTnLst>
                              </p:cTn>
                            </p:par>
                            <p:par>
                              <p:cTn id="38" fill="hold">
                                <p:stCondLst>
                                  <p:cond delay="1900"/>
                                </p:stCondLst>
                                <p:childTnLst>
                                  <p:par>
                                    <p:cTn id="39" presetID="31" presetClass="entr" presetSubtype="0" fill="hold" grpId="0" nodeType="after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 calcmode="lin" valueType="num">
                                          <p:cBhvr>
                                            <p:cTn id="43" dur="500" fill="hold"/>
                                            <p:tgtEl>
                                              <p:spTgt spid="66"/>
                                            </p:tgtEl>
                                            <p:attrNameLst>
                                              <p:attrName>style.rotation</p:attrName>
                                            </p:attrNameLst>
                                          </p:cBhvr>
                                          <p:tavLst>
                                            <p:tav tm="0">
                                              <p:val>
                                                <p:fltVal val="90"/>
                                              </p:val>
                                            </p:tav>
                                            <p:tav tm="100000">
                                              <p:val>
                                                <p:fltVal val="0"/>
                                              </p:val>
                                            </p:tav>
                                          </p:tavLst>
                                        </p:anim>
                                        <p:animEffect transition="in" filter="fade">
                                          <p:cBhvr>
                                            <p:cTn id="44" dur="500"/>
                                            <p:tgtEl>
                                              <p:spTgt spid="66"/>
                                            </p:tgtEl>
                                          </p:cBhvr>
                                        </p:animEffect>
                                      </p:childTnLst>
                                    </p:cTn>
                                  </p:par>
                                </p:childTnLst>
                              </p:cTn>
                            </p:par>
                            <p:par>
                              <p:cTn id="45" fill="hold">
                                <p:stCondLst>
                                  <p:cond delay="2400"/>
                                </p:stCondLst>
                                <p:childTnLst>
                                  <p:par>
                                    <p:cTn id="46" presetID="2" presetClass="entr" presetSubtype="2" fill="hold" grpId="0" nodeType="afterEffect">
                                      <p:stCondLst>
                                        <p:cond delay="0"/>
                                      </p:stCondLst>
                                      <p:childTnLst>
                                        <p:set>
                                          <p:cBhvr>
                                            <p:cTn id="47" dur="1" fill="hold">
                                              <p:stCondLst>
                                                <p:cond delay="0"/>
                                              </p:stCondLst>
                                            </p:cTn>
                                            <p:tgtEl>
                                              <p:spTgt spid="59"/>
                                            </p:tgtEl>
                                            <p:attrNameLst>
                                              <p:attrName>style.visibility</p:attrName>
                                            </p:attrNameLst>
                                          </p:cBhvr>
                                          <p:to>
                                            <p:strVal val="visible"/>
                                          </p:to>
                                        </p:set>
                                        <p:anim calcmode="lin" valueType="num">
                                          <p:cBhvr additive="base">
                                            <p:cTn id="48" dur="500" fill="hold"/>
                                            <p:tgtEl>
                                              <p:spTgt spid="59"/>
                                            </p:tgtEl>
                                            <p:attrNameLst>
                                              <p:attrName>ppt_x</p:attrName>
                                            </p:attrNameLst>
                                          </p:cBhvr>
                                          <p:tavLst>
                                            <p:tav tm="0">
                                              <p:val>
                                                <p:strVal val="1+#ppt_w/2"/>
                                              </p:val>
                                            </p:tav>
                                            <p:tav tm="100000">
                                              <p:val>
                                                <p:strVal val="#ppt_x"/>
                                              </p:val>
                                            </p:tav>
                                          </p:tavLst>
                                        </p:anim>
                                        <p:anim calcmode="lin" valueType="num">
                                          <p:cBhvr additive="base">
                                            <p:cTn id="49" dur="500" fill="hold"/>
                                            <p:tgtEl>
                                              <p:spTgt spid="59"/>
                                            </p:tgtEl>
                                            <p:attrNameLst>
                                              <p:attrName>ppt_y</p:attrName>
                                            </p:attrNameLst>
                                          </p:cBhvr>
                                          <p:tavLst>
                                            <p:tav tm="0">
                                              <p:val>
                                                <p:strVal val="#ppt_y"/>
                                              </p:val>
                                            </p:tav>
                                            <p:tav tm="100000">
                                              <p:val>
                                                <p:strVal val="#ppt_y"/>
                                              </p:val>
                                            </p:tav>
                                          </p:tavLst>
                                        </p:anim>
                                      </p:childTnLst>
                                    </p:cTn>
                                  </p:par>
                                </p:childTnLst>
                              </p:cTn>
                            </p:par>
                            <p:par>
                              <p:cTn id="50" fill="hold">
                                <p:stCondLst>
                                  <p:cond delay="2900"/>
                                </p:stCondLst>
                                <p:childTnLst>
                                  <p:par>
                                    <p:cTn id="51" presetID="22" presetClass="entr" presetSubtype="8" fill="hold" grpId="0"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left)">
                                          <p:cBhvr>
                                            <p:cTn id="53" dur="300"/>
                                            <p:tgtEl>
                                              <p:spTgt spid="60"/>
                                            </p:tgtEl>
                                          </p:cBhvr>
                                        </p:animEffect>
                                      </p:childTnLst>
                                    </p:cTn>
                                  </p:par>
                                </p:childTnLst>
                              </p:cTn>
                            </p:par>
                            <p:par>
                              <p:cTn id="54" fill="hold">
                                <p:stCondLst>
                                  <p:cond delay="3200"/>
                                </p:stCondLst>
                                <p:childTnLst>
                                  <p:par>
                                    <p:cTn id="55" presetID="10" presetClass="entr" presetSubtype="0" fill="hold" nodeType="after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600"/>
                                            <p:tgtEl>
                                              <p:spTgt spid="81"/>
                                            </p:tgtEl>
                                          </p:cBhvr>
                                        </p:animEffect>
                                      </p:childTnLst>
                                    </p:cTn>
                                  </p:par>
                                  <p:par>
                                    <p:cTn id="58"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59" dur="1000" fill="hold"/>
                                            <p:tgtEl>
                                              <p:spTgt spid="81"/>
                                            </p:tgtEl>
                                            <p:attrNameLst>
                                              <p:attrName>ppt_x</p:attrName>
                                              <p:attrName>ppt_y</p:attrName>
                                            </p:attrNameLst>
                                          </p:cBhvr>
                                          <p:rCtr x="4956" y="8889"/>
                                        </p:animMotion>
                                      </p:childTnLst>
                                    </p:cTn>
                                  </p:par>
                                  <p:par>
                                    <p:cTn id="60" presetID="2" presetClass="entr" presetSubtype="2" fill="hold" nodeType="withEffect">
                                      <p:stCondLst>
                                        <p:cond delay="30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childTnLst>
                              </p:cTn>
                            </p:par>
                            <p:par>
                              <p:cTn id="64" fill="hold">
                                <p:stCondLst>
                                  <p:cond delay="4200"/>
                                </p:stCondLst>
                                <p:childTnLst>
                                  <p:par>
                                    <p:cTn id="65" presetID="31" presetClass="entr" presetSubtype="0" fill="hold" grpId="0" nodeType="after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p:cTn id="67" dur="500" fill="hold"/>
                                            <p:tgtEl>
                                              <p:spTgt spid="80"/>
                                            </p:tgtEl>
                                            <p:attrNameLst>
                                              <p:attrName>ppt_w</p:attrName>
                                            </p:attrNameLst>
                                          </p:cBhvr>
                                          <p:tavLst>
                                            <p:tav tm="0">
                                              <p:val>
                                                <p:fltVal val="0"/>
                                              </p:val>
                                            </p:tav>
                                            <p:tav tm="100000">
                                              <p:val>
                                                <p:strVal val="#ppt_w"/>
                                              </p:val>
                                            </p:tav>
                                          </p:tavLst>
                                        </p:anim>
                                        <p:anim calcmode="lin" valueType="num">
                                          <p:cBhvr>
                                            <p:cTn id="68" dur="500" fill="hold"/>
                                            <p:tgtEl>
                                              <p:spTgt spid="80"/>
                                            </p:tgtEl>
                                            <p:attrNameLst>
                                              <p:attrName>ppt_h</p:attrName>
                                            </p:attrNameLst>
                                          </p:cBhvr>
                                          <p:tavLst>
                                            <p:tav tm="0">
                                              <p:val>
                                                <p:fltVal val="0"/>
                                              </p:val>
                                            </p:tav>
                                            <p:tav tm="100000">
                                              <p:val>
                                                <p:strVal val="#ppt_h"/>
                                              </p:val>
                                            </p:tav>
                                          </p:tavLst>
                                        </p:anim>
                                        <p:anim calcmode="lin" valueType="num">
                                          <p:cBhvr>
                                            <p:cTn id="69" dur="500" fill="hold"/>
                                            <p:tgtEl>
                                              <p:spTgt spid="80"/>
                                            </p:tgtEl>
                                            <p:attrNameLst>
                                              <p:attrName>style.rotation</p:attrName>
                                            </p:attrNameLst>
                                          </p:cBhvr>
                                          <p:tavLst>
                                            <p:tav tm="0">
                                              <p:val>
                                                <p:fltVal val="90"/>
                                              </p:val>
                                            </p:tav>
                                            <p:tav tm="100000">
                                              <p:val>
                                                <p:fltVal val="0"/>
                                              </p:val>
                                            </p:tav>
                                          </p:tavLst>
                                        </p:anim>
                                        <p:animEffect transition="in" filter="fade">
                                          <p:cBhvr>
                                            <p:cTn id="70" dur="500"/>
                                            <p:tgtEl>
                                              <p:spTgt spid="80"/>
                                            </p:tgtEl>
                                          </p:cBhvr>
                                        </p:animEffect>
                                      </p:childTnLst>
                                    </p:cTn>
                                  </p:par>
                                </p:childTnLst>
                              </p:cTn>
                            </p:par>
                            <p:par>
                              <p:cTn id="71" fill="hold">
                                <p:stCondLst>
                                  <p:cond delay="4700"/>
                                </p:stCondLst>
                                <p:childTnLst>
                                  <p:par>
                                    <p:cTn id="72" presetID="2" presetClass="entr" presetSubtype="8"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additive="base">
                                            <p:cTn id="74" dur="500" fill="hold"/>
                                            <p:tgtEl>
                                              <p:spTgt spid="58"/>
                                            </p:tgtEl>
                                            <p:attrNameLst>
                                              <p:attrName>ppt_x</p:attrName>
                                            </p:attrNameLst>
                                          </p:cBhvr>
                                          <p:tavLst>
                                            <p:tav tm="0">
                                              <p:val>
                                                <p:strVal val="0-#ppt_w/2"/>
                                              </p:val>
                                            </p:tav>
                                            <p:tav tm="100000">
                                              <p:val>
                                                <p:strVal val="#ppt_x"/>
                                              </p:val>
                                            </p:tav>
                                          </p:tavLst>
                                        </p:anim>
                                        <p:anim calcmode="lin" valueType="num">
                                          <p:cBhvr additive="base">
                                            <p:cTn id="75" dur="500" fill="hold"/>
                                            <p:tgtEl>
                                              <p:spTgt spid="58"/>
                                            </p:tgtEl>
                                            <p:attrNameLst>
                                              <p:attrName>ppt_y</p:attrName>
                                            </p:attrNameLst>
                                          </p:cBhvr>
                                          <p:tavLst>
                                            <p:tav tm="0">
                                              <p:val>
                                                <p:strVal val="#ppt_y"/>
                                              </p:val>
                                            </p:tav>
                                            <p:tav tm="100000">
                                              <p:val>
                                                <p:strVal val="#ppt_y"/>
                                              </p:val>
                                            </p:tav>
                                          </p:tavLst>
                                        </p:anim>
                                      </p:childTnLst>
                                    </p:cTn>
                                  </p:par>
                                </p:childTnLst>
                              </p:cTn>
                            </p:par>
                            <p:par>
                              <p:cTn id="76" fill="hold">
                                <p:stCondLst>
                                  <p:cond delay="5200"/>
                                </p:stCondLst>
                                <p:childTnLst>
                                  <p:par>
                                    <p:cTn id="77" presetID="22" presetClass="entr" presetSubtype="2" fill="hold" grpId="0" nodeType="after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wipe(right)">
                                          <p:cBhvr>
                                            <p:cTn id="79" dur="300"/>
                                            <p:tgtEl>
                                              <p:spTgt spid="61"/>
                                            </p:tgtEl>
                                          </p:cBhvr>
                                        </p:animEffect>
                                      </p:childTnLst>
                                    </p:cTn>
                                  </p:par>
                                </p:childTnLst>
                              </p:cTn>
                            </p:par>
                            <p:par>
                              <p:cTn id="80" fill="hold">
                                <p:stCondLst>
                                  <p:cond delay="5500"/>
                                </p:stCondLst>
                                <p:childTnLst>
                                  <p:par>
                                    <p:cTn id="81" presetID="10" presetClass="entr" presetSubtype="0" fill="hold" nodeType="after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600"/>
                                            <p:tgtEl>
                                              <p:spTgt spid="74"/>
                                            </p:tgtEl>
                                          </p:cBhvr>
                                        </p:animEffect>
                                      </p:childTnLst>
                                    </p:cTn>
                                  </p:par>
                                  <p:par>
                                    <p:cTn id="84"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85" dur="1000" fill="hold"/>
                                            <p:tgtEl>
                                              <p:spTgt spid="74"/>
                                            </p:tgtEl>
                                            <p:attrNameLst>
                                              <p:attrName>ppt_x</p:attrName>
                                              <p:attrName>ppt_y</p:attrName>
                                            </p:attrNameLst>
                                          </p:cBhvr>
                                          <p:rCtr x="4956" y="8889"/>
                                        </p:animMotion>
                                      </p:childTnLst>
                                    </p:cTn>
                                  </p:par>
                                  <p:par>
                                    <p:cTn id="86" presetID="2" presetClass="entr" presetSubtype="8" fill="hold" nodeType="withEffect">
                                      <p:stCondLst>
                                        <p:cond delay="200"/>
                                      </p:stCondLst>
                                      <p:childTnLst>
                                        <p:set>
                                          <p:cBhvr>
                                            <p:cTn id="87" dur="1" fill="hold">
                                              <p:stCondLst>
                                                <p:cond delay="0"/>
                                              </p:stCondLst>
                                            </p:cTn>
                                            <p:tgtEl>
                                              <p:spTgt spid="70"/>
                                            </p:tgtEl>
                                            <p:attrNameLst>
                                              <p:attrName>style.visibility</p:attrName>
                                            </p:attrNameLst>
                                          </p:cBhvr>
                                          <p:to>
                                            <p:strVal val="visible"/>
                                          </p:to>
                                        </p:set>
                                        <p:anim calcmode="lin" valueType="num">
                                          <p:cBhvr additive="base">
                                            <p:cTn id="88" dur="500" fill="hold"/>
                                            <p:tgtEl>
                                              <p:spTgt spid="70"/>
                                            </p:tgtEl>
                                            <p:attrNameLst>
                                              <p:attrName>ppt_x</p:attrName>
                                            </p:attrNameLst>
                                          </p:cBhvr>
                                          <p:tavLst>
                                            <p:tav tm="0">
                                              <p:val>
                                                <p:strVal val="0-#ppt_w/2"/>
                                              </p:val>
                                            </p:tav>
                                            <p:tav tm="100000">
                                              <p:val>
                                                <p:strVal val="#ppt_x"/>
                                              </p:val>
                                            </p:tav>
                                          </p:tavLst>
                                        </p:anim>
                                        <p:anim calcmode="lin" valueType="num">
                                          <p:cBhvr additive="base">
                                            <p:cTn id="89" dur="500" fill="hold"/>
                                            <p:tgtEl>
                                              <p:spTgt spid="70"/>
                                            </p:tgtEl>
                                            <p:attrNameLst>
                                              <p:attrName>ppt_y</p:attrName>
                                            </p:attrNameLst>
                                          </p:cBhvr>
                                          <p:tavLst>
                                            <p:tav tm="0">
                                              <p:val>
                                                <p:strVal val="#ppt_y"/>
                                              </p:val>
                                            </p:tav>
                                            <p:tav tm="100000">
                                              <p:val>
                                                <p:strVal val="#ppt_y"/>
                                              </p:val>
                                            </p:tav>
                                          </p:tavLst>
                                        </p:anim>
                                      </p:childTnLst>
                                    </p:cTn>
                                  </p:par>
                                </p:childTnLst>
                              </p:cTn>
                            </p:par>
                            <p:par>
                              <p:cTn id="90" fill="hold">
                                <p:stCondLst>
                                  <p:cond delay="6500"/>
                                </p:stCondLst>
                                <p:childTnLst>
                                  <p:par>
                                    <p:cTn id="91" presetID="31" presetClass="entr" presetSubtype="0" fill="hold" grpId="0" nodeType="afterEffect">
                                      <p:stCondLst>
                                        <p:cond delay="0"/>
                                      </p:stCondLst>
                                      <p:childTnLst>
                                        <p:set>
                                          <p:cBhvr>
                                            <p:cTn id="92" dur="1" fill="hold">
                                              <p:stCondLst>
                                                <p:cond delay="0"/>
                                              </p:stCondLst>
                                            </p:cTn>
                                            <p:tgtEl>
                                              <p:spTgt spid="73"/>
                                            </p:tgtEl>
                                            <p:attrNameLst>
                                              <p:attrName>style.visibility</p:attrName>
                                            </p:attrNameLst>
                                          </p:cBhvr>
                                          <p:to>
                                            <p:strVal val="visible"/>
                                          </p:to>
                                        </p:set>
                                        <p:anim calcmode="lin" valueType="num">
                                          <p:cBhvr>
                                            <p:cTn id="93" dur="500" fill="hold"/>
                                            <p:tgtEl>
                                              <p:spTgt spid="73"/>
                                            </p:tgtEl>
                                            <p:attrNameLst>
                                              <p:attrName>ppt_w</p:attrName>
                                            </p:attrNameLst>
                                          </p:cBhvr>
                                          <p:tavLst>
                                            <p:tav tm="0">
                                              <p:val>
                                                <p:fltVal val="0"/>
                                              </p:val>
                                            </p:tav>
                                            <p:tav tm="100000">
                                              <p:val>
                                                <p:strVal val="#ppt_w"/>
                                              </p:val>
                                            </p:tav>
                                          </p:tavLst>
                                        </p:anim>
                                        <p:anim calcmode="lin" valueType="num">
                                          <p:cBhvr>
                                            <p:cTn id="94" dur="500" fill="hold"/>
                                            <p:tgtEl>
                                              <p:spTgt spid="73"/>
                                            </p:tgtEl>
                                            <p:attrNameLst>
                                              <p:attrName>ppt_h</p:attrName>
                                            </p:attrNameLst>
                                          </p:cBhvr>
                                          <p:tavLst>
                                            <p:tav tm="0">
                                              <p:val>
                                                <p:fltVal val="0"/>
                                              </p:val>
                                            </p:tav>
                                            <p:tav tm="100000">
                                              <p:val>
                                                <p:strVal val="#ppt_h"/>
                                              </p:val>
                                            </p:tav>
                                          </p:tavLst>
                                        </p:anim>
                                        <p:anim calcmode="lin" valueType="num">
                                          <p:cBhvr>
                                            <p:cTn id="95" dur="500" fill="hold"/>
                                            <p:tgtEl>
                                              <p:spTgt spid="73"/>
                                            </p:tgtEl>
                                            <p:attrNameLst>
                                              <p:attrName>style.rotation</p:attrName>
                                            </p:attrNameLst>
                                          </p:cBhvr>
                                          <p:tavLst>
                                            <p:tav tm="0">
                                              <p:val>
                                                <p:fltVal val="90"/>
                                              </p:val>
                                            </p:tav>
                                            <p:tav tm="100000">
                                              <p:val>
                                                <p:fltVal val="0"/>
                                              </p:val>
                                            </p:tav>
                                          </p:tavLst>
                                        </p:anim>
                                        <p:animEffect transition="in" filter="fade">
                                          <p:cBhvr>
                                            <p:cTn id="96" dur="500"/>
                                            <p:tgtEl>
                                              <p:spTgt spid="73"/>
                                            </p:tgtEl>
                                          </p:cBhvr>
                                        </p:animEffect>
                                      </p:childTnLst>
                                    </p:cTn>
                                  </p:par>
                                </p:childTnLst>
                              </p:cTn>
                            </p:par>
                            <p:par>
                              <p:cTn id="97" fill="hold">
                                <p:stCondLst>
                                  <p:cond delay="7000"/>
                                </p:stCondLst>
                                <p:childTnLst>
                                  <p:par>
                                    <p:cTn id="98" presetID="2" presetClass="entr" presetSubtype="2" fill="hold" grpId="0" nodeType="afterEffect">
                                      <p:stCondLst>
                                        <p:cond delay="0"/>
                                      </p:stCondLst>
                                      <p:childTnLst>
                                        <p:set>
                                          <p:cBhvr>
                                            <p:cTn id="99" dur="1" fill="hold">
                                              <p:stCondLst>
                                                <p:cond delay="0"/>
                                              </p:stCondLst>
                                            </p:cTn>
                                            <p:tgtEl>
                                              <p:spTgt spid="57"/>
                                            </p:tgtEl>
                                            <p:attrNameLst>
                                              <p:attrName>style.visibility</p:attrName>
                                            </p:attrNameLst>
                                          </p:cBhvr>
                                          <p:to>
                                            <p:strVal val="visible"/>
                                          </p:to>
                                        </p:set>
                                        <p:anim calcmode="lin" valueType="num">
                                          <p:cBhvr additive="base">
                                            <p:cTn id="100" dur="500" fill="hold"/>
                                            <p:tgtEl>
                                              <p:spTgt spid="57"/>
                                            </p:tgtEl>
                                            <p:attrNameLst>
                                              <p:attrName>ppt_x</p:attrName>
                                            </p:attrNameLst>
                                          </p:cBhvr>
                                          <p:tavLst>
                                            <p:tav tm="0">
                                              <p:val>
                                                <p:strVal val="1+#ppt_w/2"/>
                                              </p:val>
                                            </p:tav>
                                            <p:tav tm="100000">
                                              <p:val>
                                                <p:strVal val="#ppt_x"/>
                                              </p:val>
                                            </p:tav>
                                          </p:tavLst>
                                        </p:anim>
                                        <p:anim calcmode="lin" valueType="num">
                                          <p:cBhvr additive="base">
                                            <p:cTn id="101" dur="500" fill="hold"/>
                                            <p:tgtEl>
                                              <p:spTgt spid="57"/>
                                            </p:tgtEl>
                                            <p:attrNameLst>
                                              <p:attrName>ppt_y</p:attrName>
                                            </p:attrNameLst>
                                          </p:cBhvr>
                                          <p:tavLst>
                                            <p:tav tm="0">
                                              <p:val>
                                                <p:strVal val="#ppt_y"/>
                                              </p:val>
                                            </p:tav>
                                            <p:tav tm="100000">
                                              <p:val>
                                                <p:strVal val="#ppt_y"/>
                                              </p:val>
                                            </p:tav>
                                          </p:tavLst>
                                        </p:anim>
                                      </p:childTnLst>
                                    </p:cTn>
                                  </p:par>
                                </p:childTnLst>
                              </p:cTn>
                            </p:par>
                            <p:par>
                              <p:cTn id="102" fill="hold">
                                <p:stCondLst>
                                  <p:cond delay="7500"/>
                                </p:stCondLst>
                                <p:childTnLst>
                                  <p:par>
                                    <p:cTn id="103" presetID="22" presetClass="entr" presetSubtype="8"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left)">
                                          <p:cBhvr>
                                            <p:cTn id="105" dur="3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animBg="1"/>
          <p:bldP spid="55" grpId="0"/>
          <p:bldP spid="56" grpId="0" animBg="1"/>
          <p:bldP spid="57" grpId="0" animBg="1"/>
          <p:bldP spid="58" grpId="0" animBg="1"/>
          <p:bldP spid="59" grpId="0" animBg="1"/>
          <p:bldP spid="60" grpId="0"/>
          <p:bldP spid="61" grpId="0"/>
          <p:bldP spid="62" grpId="0"/>
          <p:bldP spid="66" grpId="0"/>
          <p:bldP spid="73" grpId="0"/>
          <p:bldP spid="80"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sz="4000" b="0" kern="0" dirty="0" smtClean="0">
                  <a:solidFill>
                    <a:schemeClr val="bg1">
                      <a:lumMod val="95000"/>
                    </a:schemeClr>
                  </a:solidFill>
                  <a:latin typeface="Impact" pitchFamily="34" charset="0"/>
                  <a:ea typeface="微软雅黑"/>
                </a:rPr>
                <a:t>03</a:t>
              </a:r>
              <a:endParaRPr lang="zh-CN" altLang="en-US" sz="4000"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3048264" y="24720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chemeClr val="tx1"/>
                </a:solidFill>
                <a:latin typeface="Arial"/>
                <a:ea typeface="微软雅黑"/>
              </a:rPr>
              <a:t>成功项目展示</a:t>
            </a:r>
            <a:endParaRPr lang="zh-CN" altLang="en-US" sz="3600" kern="0" dirty="0">
              <a:solidFill>
                <a:schemeClr val="tx1"/>
              </a:solidFill>
              <a:latin typeface="Arial"/>
              <a:ea typeface="微软雅黑"/>
            </a:endParaRPr>
          </a:p>
        </p:txBody>
      </p:sp>
      <p:sp>
        <p:nvSpPr>
          <p:cNvPr id="124" name="Rectangle 4"/>
          <p:cNvSpPr txBox="1">
            <a:spLocks noChangeArrowheads="1"/>
          </p:cNvSpPr>
          <p:nvPr/>
        </p:nvSpPr>
        <p:spPr bwMode="auto">
          <a:xfrm>
            <a:off x="3534363" y="3171637"/>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COMPETENCE</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extLst>
      <p:ext uri="{BB962C8B-B14F-4D97-AF65-F5344CB8AC3E}">
        <p14:creationId xmlns:p14="http://schemas.microsoft.com/office/powerpoint/2010/main" val="1057827828"/>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8" name="TextBox 47"/>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成功的项目展示一</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49" name="任意多边形 48"/>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55" name="TextBox 5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56" name="流程图: 摘录 5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124" name="圆角矩形 123"/>
          <p:cNvSpPr/>
          <p:nvPr/>
        </p:nvSpPr>
        <p:spPr>
          <a:xfrm>
            <a:off x="-8335" y="3286125"/>
            <a:ext cx="9152335" cy="47085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5" name="灯片编号占位符 4"/>
          <p:cNvSpPr txBox="1">
            <a:spLocks/>
          </p:cNvSpPr>
          <p:nvPr/>
        </p:nvSpPr>
        <p:spPr>
          <a:xfrm>
            <a:off x="6457950" y="4767263"/>
            <a:ext cx="20574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2482ACF-13B7-4141-A064-0E383F59048D}" type="slidenum">
              <a:rPr lang="zh-CN" altLang="en-US" smtClean="0"/>
              <a:pPr>
                <a:defRPr/>
              </a:pPr>
              <a:t>44</a:t>
            </a:fld>
            <a:endParaRPr lang="zh-CN" altLang="en-US" sz="1400">
              <a:latin typeface="Arial" pitchFamily="34" charset="0"/>
              <a:ea typeface="宋体" pitchFamily="2" charset="-122"/>
            </a:endParaRPr>
          </a:p>
        </p:txBody>
      </p:sp>
      <p:grpSp>
        <p:nvGrpSpPr>
          <p:cNvPr id="126" name="组合 3"/>
          <p:cNvGrpSpPr>
            <a:grpSpLocks/>
          </p:cNvGrpSpPr>
          <p:nvPr/>
        </p:nvGrpSpPr>
        <p:grpSpPr bwMode="auto">
          <a:xfrm>
            <a:off x="3245644" y="1609725"/>
            <a:ext cx="2652713" cy="1600200"/>
            <a:chOff x="0" y="0"/>
            <a:chExt cx="3536515" cy="2133600"/>
          </a:xfrm>
        </p:grpSpPr>
        <p:pic>
          <p:nvPicPr>
            <p:cNvPr id="12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Rectangle 18"/>
            <p:cNvSpPr>
              <a:spLocks noChangeArrowheads="1"/>
            </p:cNvSpPr>
            <p:nvPr/>
          </p:nvSpPr>
          <p:spPr bwMode="auto">
            <a:xfrm>
              <a:off x="519687" y="255892"/>
              <a:ext cx="2450592" cy="1530000"/>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Calibri" pitchFamily="34" charset="0"/>
                <a:ea typeface="宋体" pitchFamily="2" charset="-122"/>
              </a:endParaRPr>
            </a:p>
          </p:txBody>
        </p:sp>
      </p:grpSp>
      <p:grpSp>
        <p:nvGrpSpPr>
          <p:cNvPr id="129" name="组合 2"/>
          <p:cNvGrpSpPr>
            <a:grpSpLocks/>
          </p:cNvGrpSpPr>
          <p:nvPr/>
        </p:nvGrpSpPr>
        <p:grpSpPr bwMode="auto">
          <a:xfrm>
            <a:off x="654844" y="1609725"/>
            <a:ext cx="2652713" cy="1600200"/>
            <a:chOff x="0" y="0"/>
            <a:chExt cx="3536515" cy="2133600"/>
          </a:xfrm>
        </p:grpSpPr>
        <p:pic>
          <p:nvPicPr>
            <p:cNvPr id="15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19"/>
            <p:cNvSpPr>
              <a:spLocks noChangeArrowheads="1"/>
            </p:cNvSpPr>
            <p:nvPr/>
          </p:nvSpPr>
          <p:spPr bwMode="auto">
            <a:xfrm>
              <a:off x="524581" y="255892"/>
              <a:ext cx="2450592" cy="1530000"/>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Calibri" pitchFamily="34" charset="0"/>
                <a:ea typeface="宋体" pitchFamily="2" charset="-122"/>
              </a:endParaRPr>
            </a:p>
          </p:txBody>
        </p:sp>
      </p:grpSp>
      <p:grpSp>
        <p:nvGrpSpPr>
          <p:cNvPr id="152" name="组合 4"/>
          <p:cNvGrpSpPr>
            <a:grpSpLocks/>
          </p:cNvGrpSpPr>
          <p:nvPr/>
        </p:nvGrpSpPr>
        <p:grpSpPr bwMode="auto">
          <a:xfrm>
            <a:off x="5836444" y="1609725"/>
            <a:ext cx="2651522" cy="1600200"/>
            <a:chOff x="0" y="0"/>
            <a:chExt cx="3536515" cy="2133600"/>
          </a:xfrm>
        </p:grpSpPr>
        <p:pic>
          <p:nvPicPr>
            <p:cNvPr id="15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Rectangle 20"/>
            <p:cNvSpPr>
              <a:spLocks noChangeArrowheads="1"/>
            </p:cNvSpPr>
            <p:nvPr/>
          </p:nvSpPr>
          <p:spPr bwMode="auto">
            <a:xfrm>
              <a:off x="515715" y="255890"/>
              <a:ext cx="2450592" cy="1530000"/>
            </a:xfrm>
            <a:prstGeom prst="rect">
              <a:avLst/>
            </a:prstGeom>
            <a:blipFill dpi="0" rotWithShape="1">
              <a:blip r:embed="rId8" cstate="print"/>
              <a:srcRect/>
              <a:stretch>
                <a:fillRect/>
              </a:stretch>
            </a:bli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Calibri" pitchFamily="34" charset="0"/>
                <a:ea typeface="宋体" pitchFamily="2" charset="-122"/>
              </a:endParaRPr>
            </a:p>
          </p:txBody>
        </p:sp>
      </p:grpSp>
      <p:sp>
        <p:nvSpPr>
          <p:cNvPr id="155" name="矩形 37"/>
          <p:cNvSpPr>
            <a:spLocks noChangeArrowheads="1"/>
          </p:cNvSpPr>
          <p:nvPr/>
        </p:nvSpPr>
        <p:spPr bwMode="auto">
          <a:xfrm>
            <a:off x="987028" y="1092994"/>
            <a:ext cx="7194947" cy="50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100" dirty="0">
                <a:sym typeface="方正兰亭黑_GBK" pitchFamily="2" charset="-122"/>
              </a:rPr>
              <a:t>点击在此录入上述图表的综合描述说明，在此录入上述图表的综合描述说明。在此录入上述图表的综合描述说明，在此录入上述图表的综合描述说明，在此录入上述图表的综合描述说明。</a:t>
            </a:r>
            <a:endParaRPr lang="zh-CN" altLang="en-US" sz="1400" dirty="0">
              <a:latin typeface="Arial" pitchFamily="34" charset="0"/>
              <a:ea typeface="宋体" pitchFamily="2" charset="-122"/>
            </a:endParaRPr>
          </a:p>
        </p:txBody>
      </p:sp>
      <p:sp>
        <p:nvSpPr>
          <p:cNvPr id="156" name="矩形 38"/>
          <p:cNvSpPr>
            <a:spLocks noChangeArrowheads="1"/>
          </p:cNvSpPr>
          <p:nvPr/>
        </p:nvSpPr>
        <p:spPr bwMode="auto">
          <a:xfrm>
            <a:off x="1258527" y="3368279"/>
            <a:ext cx="1446537"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rgbClr val="005A9E"/>
                </a:solidFill>
                <a:sym typeface="方正兰亭黑_GBK" pitchFamily="2" charset="-122"/>
              </a:rPr>
              <a:t>添加项目名称</a:t>
            </a:r>
            <a:endParaRPr lang="en-US" altLang="zh-CN" sz="1700" dirty="0">
              <a:solidFill>
                <a:srgbClr val="005A9E"/>
              </a:solidFill>
              <a:sym typeface="方正兰亭黑_GBK" pitchFamily="2" charset="-122"/>
            </a:endParaRPr>
          </a:p>
        </p:txBody>
      </p:sp>
      <p:sp>
        <p:nvSpPr>
          <p:cNvPr id="157" name="矩形 47"/>
          <p:cNvSpPr>
            <a:spLocks noChangeArrowheads="1"/>
          </p:cNvSpPr>
          <p:nvPr/>
        </p:nvSpPr>
        <p:spPr bwMode="auto">
          <a:xfrm>
            <a:off x="1108472" y="3846910"/>
            <a:ext cx="1746647" cy="9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100" dirty="0">
                <a:solidFill>
                  <a:schemeClr val="tx1">
                    <a:lumMod val="85000"/>
                    <a:lumOff val="15000"/>
                  </a:schemeClr>
                </a:solidFill>
                <a:sym typeface="方正兰亭黑_GBK" pitchFamily="2" charset="-122"/>
              </a:rPr>
              <a:t>在此录入上述图表的描述说明，在此录入上述图表的描述说明，在此录入上述图表的描述说明。</a:t>
            </a:r>
            <a:endParaRPr lang="zh-CN" altLang="en-US" sz="1400" dirty="0">
              <a:solidFill>
                <a:schemeClr val="tx1">
                  <a:lumMod val="85000"/>
                  <a:lumOff val="15000"/>
                </a:schemeClr>
              </a:solidFill>
              <a:latin typeface="Arial" pitchFamily="34" charset="0"/>
              <a:ea typeface="宋体" pitchFamily="2" charset="-122"/>
            </a:endParaRPr>
          </a:p>
        </p:txBody>
      </p:sp>
      <p:sp>
        <p:nvSpPr>
          <p:cNvPr id="158" name="矩形 51"/>
          <p:cNvSpPr>
            <a:spLocks noChangeArrowheads="1"/>
          </p:cNvSpPr>
          <p:nvPr/>
        </p:nvSpPr>
        <p:spPr bwMode="auto">
          <a:xfrm>
            <a:off x="3849327" y="3368279"/>
            <a:ext cx="1446537"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ym typeface="方正兰亭黑_GBK" pitchFamily="2" charset="-122"/>
              </a:rPr>
              <a:t>添加</a:t>
            </a:r>
            <a:r>
              <a:rPr lang="zh-CN" altLang="en-US" sz="1700" dirty="0">
                <a:sym typeface="方正兰亭黑_GBK" pitchFamily="2" charset="-122"/>
              </a:rPr>
              <a:t>项目</a:t>
            </a:r>
            <a:r>
              <a:rPr lang="zh-CN" altLang="en-US" sz="1700" dirty="0" smtClean="0">
                <a:sym typeface="方正兰亭黑_GBK" pitchFamily="2" charset="-122"/>
              </a:rPr>
              <a:t>名称</a:t>
            </a:r>
            <a:endParaRPr lang="en-US" altLang="zh-CN" sz="1700" dirty="0">
              <a:sym typeface="方正兰亭黑_GBK" pitchFamily="2" charset="-122"/>
            </a:endParaRPr>
          </a:p>
        </p:txBody>
      </p:sp>
      <p:sp>
        <p:nvSpPr>
          <p:cNvPr id="159" name="矩形 47"/>
          <p:cNvSpPr>
            <a:spLocks noChangeArrowheads="1"/>
          </p:cNvSpPr>
          <p:nvPr/>
        </p:nvSpPr>
        <p:spPr bwMode="auto">
          <a:xfrm>
            <a:off x="3698082" y="3846910"/>
            <a:ext cx="1746647" cy="9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100">
                <a:solidFill>
                  <a:schemeClr val="tx1">
                    <a:lumMod val="85000"/>
                    <a:lumOff val="15000"/>
                  </a:schemeClr>
                </a:solidFill>
                <a:sym typeface="方正兰亭黑_GBK" pitchFamily="2" charset="-122"/>
              </a:rPr>
              <a:t>在此录入上述图表的描述说明，在此录入上述图表的描述说明，在此录入上述图表的描述说明。</a:t>
            </a:r>
            <a:endParaRPr lang="zh-CN" altLang="en-US" sz="1400">
              <a:solidFill>
                <a:schemeClr val="tx1">
                  <a:lumMod val="85000"/>
                  <a:lumOff val="15000"/>
                </a:schemeClr>
              </a:solidFill>
              <a:latin typeface="Arial" pitchFamily="34" charset="0"/>
              <a:ea typeface="宋体" pitchFamily="2" charset="-122"/>
            </a:endParaRPr>
          </a:p>
        </p:txBody>
      </p:sp>
      <p:sp>
        <p:nvSpPr>
          <p:cNvPr id="160" name="矩形 53"/>
          <p:cNvSpPr>
            <a:spLocks noChangeArrowheads="1"/>
          </p:cNvSpPr>
          <p:nvPr/>
        </p:nvSpPr>
        <p:spPr bwMode="auto">
          <a:xfrm>
            <a:off x="6438936" y="3368279"/>
            <a:ext cx="1446537"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rgbClr val="005A9E"/>
                </a:solidFill>
                <a:sym typeface="方正兰亭黑_GBK" pitchFamily="2" charset="-122"/>
              </a:rPr>
              <a:t>添加项目名称</a:t>
            </a:r>
            <a:endParaRPr lang="en-US" altLang="zh-CN" sz="1700" dirty="0">
              <a:solidFill>
                <a:srgbClr val="005A9E"/>
              </a:solidFill>
              <a:sym typeface="方正兰亭黑_GBK" pitchFamily="2" charset="-122"/>
            </a:endParaRPr>
          </a:p>
        </p:txBody>
      </p:sp>
      <p:sp>
        <p:nvSpPr>
          <p:cNvPr id="161" name="矩形 47"/>
          <p:cNvSpPr>
            <a:spLocks noChangeArrowheads="1"/>
          </p:cNvSpPr>
          <p:nvPr/>
        </p:nvSpPr>
        <p:spPr bwMode="auto">
          <a:xfrm>
            <a:off x="6288882" y="3846910"/>
            <a:ext cx="1746647" cy="9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100">
                <a:solidFill>
                  <a:schemeClr val="tx1">
                    <a:lumMod val="85000"/>
                    <a:lumOff val="15000"/>
                  </a:schemeClr>
                </a:solidFill>
                <a:sym typeface="方正兰亭黑_GBK" pitchFamily="2" charset="-122"/>
              </a:rPr>
              <a:t>在此录入上述图表的描述说明，在此录入上述图表的描述说明，在此录入上述图表的描述说明。</a:t>
            </a:r>
            <a:endParaRPr lang="zh-CN" altLang="en-US" sz="1400">
              <a:solidFill>
                <a:schemeClr val="tx1">
                  <a:lumMod val="85000"/>
                  <a:lumOff val="15000"/>
                </a:schemeClr>
              </a:solidFill>
              <a:latin typeface="Arial" pitchFamily="34" charset="0"/>
              <a:ea typeface="宋体" pitchFamily="2" charset="-122"/>
            </a:endParaRPr>
          </a:p>
        </p:txBody>
      </p:sp>
    </p:spTree>
    <p:custDataLst>
      <p:tags r:id="rId1"/>
    </p:custDataLst>
    <p:extLst>
      <p:ext uri="{BB962C8B-B14F-4D97-AF65-F5344CB8AC3E}">
        <p14:creationId xmlns:p14="http://schemas.microsoft.com/office/powerpoint/2010/main" val="129380804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8"/>
                                        </p:tgtEl>
                                        <p:attrNameLst>
                                          <p:attrName>ppt_y</p:attrName>
                                        </p:attrNameLst>
                                      </p:cBhvr>
                                      <p:tavLst>
                                        <p:tav tm="0">
                                          <p:val>
                                            <p:strVal val="#ppt_y"/>
                                          </p:val>
                                        </p:tav>
                                        <p:tav tm="100000">
                                          <p:val>
                                            <p:strVal val="#ppt_y"/>
                                          </p:val>
                                        </p:tav>
                                      </p:tavLst>
                                    </p:anim>
                                    <p:anim calcmode="lin" valueType="num">
                                      <p:cBhvr>
                                        <p:cTn id="25"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8"/>
                                        </p:tgtEl>
                                      </p:cBhvr>
                                    </p:animEffect>
                                  </p:childTnLst>
                                </p:cTn>
                              </p:par>
                            </p:childTnLst>
                          </p:cTn>
                        </p:par>
                        <p:par>
                          <p:cTn id="28" fill="hold">
                            <p:stCondLst>
                              <p:cond delay="85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20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55"/>
                                        </p:tgtEl>
                                        <p:attrNameLst>
                                          <p:attrName>style.visibility</p:attrName>
                                        </p:attrNameLst>
                                      </p:cBhvr>
                                      <p:to>
                                        <p:strVal val="visible"/>
                                      </p:to>
                                    </p:set>
                                    <p:animEffect transition="in" filter="barn(outVertical)">
                                      <p:cBhvr>
                                        <p:cTn id="36" dur="500"/>
                                        <p:tgtEl>
                                          <p:spTgt spid="1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4"/>
                                        </p:tgtEl>
                                        <p:attrNameLst>
                                          <p:attrName>style.visibility</p:attrName>
                                        </p:attrNameLst>
                                      </p:cBhvr>
                                      <p:to>
                                        <p:strVal val="visible"/>
                                      </p:to>
                                    </p:set>
                                    <p:animEffect transition="in" filter="wipe(left)">
                                      <p:cBhvr>
                                        <p:cTn id="41" dur="500"/>
                                        <p:tgtEl>
                                          <p:spTgt spid="124"/>
                                        </p:tgtEl>
                                      </p:cBhvr>
                                    </p:animEffect>
                                  </p:childTnLst>
                                </p:cTn>
                              </p:par>
                            </p:childTnLst>
                          </p:cTn>
                        </p:par>
                        <p:par>
                          <p:cTn id="42" fill="hold">
                            <p:stCondLst>
                              <p:cond delay="500"/>
                            </p:stCondLst>
                            <p:childTnLst>
                              <p:par>
                                <p:cTn id="43" presetID="12" presetClass="entr" presetSubtype="1" fill="hold" nodeType="afterEffect">
                                  <p:stCondLst>
                                    <p:cond delay="0"/>
                                  </p:stCondLst>
                                  <p:childTnLst>
                                    <p:set>
                                      <p:cBhvr>
                                        <p:cTn id="44" dur="1" fill="hold">
                                          <p:stCondLst>
                                            <p:cond delay="0"/>
                                          </p:stCondLst>
                                        </p:cTn>
                                        <p:tgtEl>
                                          <p:spTgt spid="126"/>
                                        </p:tgtEl>
                                        <p:attrNameLst>
                                          <p:attrName>style.visibility</p:attrName>
                                        </p:attrNameLst>
                                      </p:cBhvr>
                                      <p:to>
                                        <p:strVal val="visible"/>
                                      </p:to>
                                    </p:set>
                                    <p:anim calcmode="lin" valueType="num">
                                      <p:cBhvr>
                                        <p:cTn id="45" dur="500"/>
                                        <p:tgtEl>
                                          <p:spTgt spid="126"/>
                                        </p:tgtEl>
                                        <p:attrNameLst>
                                          <p:attrName>ppt_y</p:attrName>
                                        </p:attrNameLst>
                                      </p:cBhvr>
                                      <p:tavLst>
                                        <p:tav tm="0">
                                          <p:val>
                                            <p:strVal val="#ppt_y-#ppt_h*1.125000"/>
                                          </p:val>
                                        </p:tav>
                                        <p:tav tm="100000">
                                          <p:val>
                                            <p:strVal val="#ppt_y"/>
                                          </p:val>
                                        </p:tav>
                                      </p:tavLst>
                                    </p:anim>
                                    <p:animEffect>
                                      <p:cBhvr>
                                        <p:cTn id="46" dur="500"/>
                                        <p:tgtEl>
                                          <p:spTgt spid="126"/>
                                        </p:tgtEl>
                                      </p:cBhvr>
                                    </p:animEffect>
                                  </p:childTnLst>
                                </p:cTn>
                              </p:par>
                            </p:childTnLst>
                          </p:cTn>
                        </p:par>
                        <p:par>
                          <p:cTn id="47" fill="hold">
                            <p:stCondLst>
                              <p:cond delay="1000"/>
                            </p:stCondLst>
                            <p:childTnLst>
                              <p:par>
                                <p:cTn id="48" presetID="12" presetClass="entr" presetSubtype="2" fill="hold" nodeType="afterEffect">
                                  <p:stCondLst>
                                    <p:cond delay="0"/>
                                  </p:stCondLst>
                                  <p:childTnLst>
                                    <p:set>
                                      <p:cBhvr>
                                        <p:cTn id="49" dur="1" fill="hold">
                                          <p:stCondLst>
                                            <p:cond delay="0"/>
                                          </p:stCondLst>
                                        </p:cTn>
                                        <p:tgtEl>
                                          <p:spTgt spid="129"/>
                                        </p:tgtEl>
                                        <p:attrNameLst>
                                          <p:attrName>style.visibility</p:attrName>
                                        </p:attrNameLst>
                                      </p:cBhvr>
                                      <p:to>
                                        <p:strVal val="visible"/>
                                      </p:to>
                                    </p:set>
                                    <p:anim calcmode="lin" valueType="num">
                                      <p:cBhvr>
                                        <p:cTn id="50" dur="500"/>
                                        <p:tgtEl>
                                          <p:spTgt spid="129"/>
                                        </p:tgtEl>
                                        <p:attrNameLst>
                                          <p:attrName>ppt_x</p:attrName>
                                        </p:attrNameLst>
                                      </p:cBhvr>
                                      <p:tavLst>
                                        <p:tav tm="0">
                                          <p:val>
                                            <p:strVal val="#ppt_x+#ppt_w*1.125000"/>
                                          </p:val>
                                        </p:tav>
                                        <p:tav tm="100000">
                                          <p:val>
                                            <p:strVal val="#ppt_x"/>
                                          </p:val>
                                        </p:tav>
                                      </p:tavLst>
                                    </p:anim>
                                    <p:animEffect>
                                      <p:cBhvr>
                                        <p:cTn id="51" dur="500"/>
                                        <p:tgtEl>
                                          <p:spTgt spid="129"/>
                                        </p:tgtEl>
                                      </p:cBhvr>
                                    </p:animEffect>
                                  </p:childTnLst>
                                </p:cTn>
                              </p:par>
                              <p:par>
                                <p:cTn id="52" presetID="12" presetClass="entr" presetSubtype="8" fill="hold" nodeType="withEffect">
                                  <p:stCondLst>
                                    <p:cond delay="0"/>
                                  </p:stCondLst>
                                  <p:childTnLst>
                                    <p:set>
                                      <p:cBhvr>
                                        <p:cTn id="53" dur="1" fill="hold">
                                          <p:stCondLst>
                                            <p:cond delay="0"/>
                                          </p:stCondLst>
                                        </p:cTn>
                                        <p:tgtEl>
                                          <p:spTgt spid="152"/>
                                        </p:tgtEl>
                                        <p:attrNameLst>
                                          <p:attrName>style.visibility</p:attrName>
                                        </p:attrNameLst>
                                      </p:cBhvr>
                                      <p:to>
                                        <p:strVal val="visible"/>
                                      </p:to>
                                    </p:set>
                                    <p:anim calcmode="lin" valueType="num">
                                      <p:cBhvr>
                                        <p:cTn id="54" dur="500"/>
                                        <p:tgtEl>
                                          <p:spTgt spid="152"/>
                                        </p:tgtEl>
                                        <p:attrNameLst>
                                          <p:attrName>ppt_x</p:attrName>
                                        </p:attrNameLst>
                                      </p:cBhvr>
                                      <p:tavLst>
                                        <p:tav tm="0">
                                          <p:val>
                                            <p:strVal val="#ppt_x-#ppt_w*1.125000"/>
                                          </p:val>
                                        </p:tav>
                                        <p:tav tm="100000">
                                          <p:val>
                                            <p:strVal val="#ppt_x"/>
                                          </p:val>
                                        </p:tav>
                                      </p:tavLst>
                                    </p:anim>
                                    <p:animEffect>
                                      <p:cBhvr>
                                        <p:cTn id="55" dur="500"/>
                                        <p:tgtEl>
                                          <p:spTgt spid="152"/>
                                        </p:tgtEl>
                                      </p:cBhvr>
                                    </p:animEffect>
                                  </p:childTnLst>
                                </p:cTn>
                              </p:par>
                            </p:childTnLst>
                          </p:cTn>
                        </p:par>
                        <p:par>
                          <p:cTn id="56" fill="hold">
                            <p:stCondLst>
                              <p:cond delay="1500"/>
                            </p:stCondLst>
                            <p:childTnLst>
                              <p:par>
                                <p:cTn id="57" presetID="23" presetClass="entr" presetSubtype="16" fill="hold" grpId="0" nodeType="afterEffect">
                                  <p:stCondLst>
                                    <p:cond delay="0"/>
                                  </p:stCondLst>
                                  <p:childTnLst>
                                    <p:set>
                                      <p:cBhvr>
                                        <p:cTn id="58" dur="1" fill="hold">
                                          <p:stCondLst>
                                            <p:cond delay="0"/>
                                          </p:stCondLst>
                                        </p:cTn>
                                        <p:tgtEl>
                                          <p:spTgt spid="158"/>
                                        </p:tgtEl>
                                        <p:attrNameLst>
                                          <p:attrName>style.visibility</p:attrName>
                                        </p:attrNameLst>
                                      </p:cBhvr>
                                      <p:to>
                                        <p:strVal val="visible"/>
                                      </p:to>
                                    </p:set>
                                    <p:anim calcmode="lin" valueType="num">
                                      <p:cBhvr>
                                        <p:cTn id="59" dur="500" fill="hold"/>
                                        <p:tgtEl>
                                          <p:spTgt spid="158"/>
                                        </p:tgtEl>
                                        <p:attrNameLst>
                                          <p:attrName>ppt_w</p:attrName>
                                        </p:attrNameLst>
                                      </p:cBhvr>
                                      <p:tavLst>
                                        <p:tav tm="0">
                                          <p:val>
                                            <p:fltVal val="0"/>
                                          </p:val>
                                        </p:tav>
                                        <p:tav tm="100000">
                                          <p:val>
                                            <p:strVal val="#ppt_w"/>
                                          </p:val>
                                        </p:tav>
                                      </p:tavLst>
                                    </p:anim>
                                    <p:anim calcmode="lin" valueType="num">
                                      <p:cBhvr>
                                        <p:cTn id="60" dur="500" fill="hold"/>
                                        <p:tgtEl>
                                          <p:spTgt spid="158"/>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0"/>
                                  </p:stCondLst>
                                  <p:childTnLst>
                                    <p:set>
                                      <p:cBhvr>
                                        <p:cTn id="62" dur="1" fill="hold">
                                          <p:stCondLst>
                                            <p:cond delay="0"/>
                                          </p:stCondLst>
                                        </p:cTn>
                                        <p:tgtEl>
                                          <p:spTgt spid="156"/>
                                        </p:tgtEl>
                                        <p:attrNameLst>
                                          <p:attrName>style.visibility</p:attrName>
                                        </p:attrNameLst>
                                      </p:cBhvr>
                                      <p:to>
                                        <p:strVal val="visible"/>
                                      </p:to>
                                    </p:set>
                                    <p:anim calcmode="lin" valueType="num">
                                      <p:cBhvr>
                                        <p:cTn id="63" dur="500" fill="hold"/>
                                        <p:tgtEl>
                                          <p:spTgt spid="156"/>
                                        </p:tgtEl>
                                        <p:attrNameLst>
                                          <p:attrName>ppt_w</p:attrName>
                                        </p:attrNameLst>
                                      </p:cBhvr>
                                      <p:tavLst>
                                        <p:tav tm="0">
                                          <p:val>
                                            <p:fltVal val="0"/>
                                          </p:val>
                                        </p:tav>
                                        <p:tav tm="100000">
                                          <p:val>
                                            <p:strVal val="#ppt_w"/>
                                          </p:val>
                                        </p:tav>
                                      </p:tavLst>
                                    </p:anim>
                                    <p:anim calcmode="lin" valueType="num">
                                      <p:cBhvr>
                                        <p:cTn id="64" dur="500" fill="hold"/>
                                        <p:tgtEl>
                                          <p:spTgt spid="156"/>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0"/>
                                  </p:stCondLst>
                                  <p:childTnLst>
                                    <p:set>
                                      <p:cBhvr>
                                        <p:cTn id="66" dur="1" fill="hold">
                                          <p:stCondLst>
                                            <p:cond delay="0"/>
                                          </p:stCondLst>
                                        </p:cTn>
                                        <p:tgtEl>
                                          <p:spTgt spid="160"/>
                                        </p:tgtEl>
                                        <p:attrNameLst>
                                          <p:attrName>style.visibility</p:attrName>
                                        </p:attrNameLst>
                                      </p:cBhvr>
                                      <p:to>
                                        <p:strVal val="visible"/>
                                      </p:to>
                                    </p:set>
                                    <p:anim calcmode="lin" valueType="num">
                                      <p:cBhvr>
                                        <p:cTn id="67" dur="500" fill="hold"/>
                                        <p:tgtEl>
                                          <p:spTgt spid="160"/>
                                        </p:tgtEl>
                                        <p:attrNameLst>
                                          <p:attrName>ppt_w</p:attrName>
                                        </p:attrNameLst>
                                      </p:cBhvr>
                                      <p:tavLst>
                                        <p:tav tm="0">
                                          <p:val>
                                            <p:fltVal val="0"/>
                                          </p:val>
                                        </p:tav>
                                        <p:tav tm="100000">
                                          <p:val>
                                            <p:strVal val="#ppt_w"/>
                                          </p:val>
                                        </p:tav>
                                      </p:tavLst>
                                    </p:anim>
                                    <p:anim calcmode="lin" valueType="num">
                                      <p:cBhvr>
                                        <p:cTn id="68" dur="500" fill="hold"/>
                                        <p:tgtEl>
                                          <p:spTgt spid="160"/>
                                        </p:tgtEl>
                                        <p:attrNameLst>
                                          <p:attrName>ppt_h</p:attrName>
                                        </p:attrNameLst>
                                      </p:cBhvr>
                                      <p:tavLst>
                                        <p:tav tm="0">
                                          <p:val>
                                            <p:fltVal val="0"/>
                                          </p:val>
                                        </p:tav>
                                        <p:tav tm="100000">
                                          <p:val>
                                            <p:strVal val="#ppt_h"/>
                                          </p:val>
                                        </p:tav>
                                      </p:tavLst>
                                    </p:anim>
                                  </p:childTnLst>
                                </p:cTn>
                              </p:par>
                            </p:childTnLst>
                          </p:cTn>
                        </p:par>
                        <p:par>
                          <p:cTn id="69" fill="hold">
                            <p:stCondLst>
                              <p:cond delay="2000"/>
                            </p:stCondLst>
                            <p:childTnLst>
                              <p:par>
                                <p:cTn id="70" presetID="20" presetClass="entr" presetSubtype="0" fill="hold" grpId="0" nodeType="afterEffect">
                                  <p:stCondLst>
                                    <p:cond delay="0"/>
                                  </p:stCondLst>
                                  <p:childTnLst>
                                    <p:set>
                                      <p:cBhvr>
                                        <p:cTn id="71" dur="1" fill="hold">
                                          <p:stCondLst>
                                            <p:cond delay="0"/>
                                          </p:stCondLst>
                                        </p:cTn>
                                        <p:tgtEl>
                                          <p:spTgt spid="159"/>
                                        </p:tgtEl>
                                        <p:attrNameLst>
                                          <p:attrName>style.visibility</p:attrName>
                                        </p:attrNameLst>
                                      </p:cBhvr>
                                      <p:to>
                                        <p:strVal val="visible"/>
                                      </p:to>
                                    </p:set>
                                    <p:animEffect>
                                      <p:cBhvr>
                                        <p:cTn id="72" dur="750"/>
                                        <p:tgtEl>
                                          <p:spTgt spid="159"/>
                                        </p:tgtEl>
                                      </p:cBhvr>
                                    </p:animEffect>
                                  </p:childTnLst>
                                </p:cTn>
                              </p:par>
                              <p:par>
                                <p:cTn id="73" presetID="20" presetClass="entr" presetSubtype="0" fill="hold" grpId="0" nodeType="withEffect">
                                  <p:stCondLst>
                                    <p:cond delay="0"/>
                                  </p:stCondLst>
                                  <p:childTnLst>
                                    <p:set>
                                      <p:cBhvr>
                                        <p:cTn id="74" dur="1" fill="hold">
                                          <p:stCondLst>
                                            <p:cond delay="0"/>
                                          </p:stCondLst>
                                        </p:cTn>
                                        <p:tgtEl>
                                          <p:spTgt spid="157"/>
                                        </p:tgtEl>
                                        <p:attrNameLst>
                                          <p:attrName>style.visibility</p:attrName>
                                        </p:attrNameLst>
                                      </p:cBhvr>
                                      <p:to>
                                        <p:strVal val="visible"/>
                                      </p:to>
                                    </p:set>
                                    <p:animEffect>
                                      <p:cBhvr>
                                        <p:cTn id="75" dur="750"/>
                                        <p:tgtEl>
                                          <p:spTgt spid="157"/>
                                        </p:tgtEl>
                                      </p:cBhvr>
                                    </p:animEffect>
                                  </p:childTnLst>
                                </p:cTn>
                              </p:par>
                              <p:par>
                                <p:cTn id="76" presetID="20" presetClass="entr" presetSubtype="0" fill="hold" grpId="0" nodeType="withEffect">
                                  <p:stCondLst>
                                    <p:cond delay="0"/>
                                  </p:stCondLst>
                                  <p:childTnLst>
                                    <p:set>
                                      <p:cBhvr>
                                        <p:cTn id="77" dur="1" fill="hold">
                                          <p:stCondLst>
                                            <p:cond delay="0"/>
                                          </p:stCondLst>
                                        </p:cTn>
                                        <p:tgtEl>
                                          <p:spTgt spid="161"/>
                                        </p:tgtEl>
                                        <p:attrNameLst>
                                          <p:attrName>style.visibility</p:attrName>
                                        </p:attrNameLst>
                                      </p:cBhvr>
                                      <p:to>
                                        <p:strVal val="visible"/>
                                      </p:to>
                                    </p:set>
                                    <p:animEffect>
                                      <p:cBhvr>
                                        <p:cTn id="78" dur="75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8" grpId="0"/>
      <p:bldP spid="49" grpId="0" animBg="1"/>
      <p:bldP spid="55" grpId="0"/>
      <p:bldP spid="56" grpId="0" animBg="1"/>
      <p:bldP spid="124" grpId="0" animBg="1"/>
      <p:bldP spid="155" grpId="0"/>
      <p:bldP spid="156" grpId="0" bldLvl="0" autoUpdateAnimBg="0"/>
      <p:bldP spid="157" grpId="0" bldLvl="0" autoUpdateAnimBg="0"/>
      <p:bldP spid="158" grpId="0" bldLvl="0" autoUpdateAnimBg="0"/>
      <p:bldP spid="159" grpId="0" bldLvl="0" autoUpdateAnimBg="0"/>
      <p:bldP spid="160" grpId="0" bldLvl="0" autoUpdateAnimBg="0"/>
      <p:bldP spid="161"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101" name="圆角矩形 100"/>
          <p:cNvSpPr/>
          <p:nvPr/>
        </p:nvSpPr>
        <p:spPr>
          <a:xfrm>
            <a:off x="4869480" y="3431952"/>
            <a:ext cx="3437649" cy="864096"/>
          </a:xfrm>
          <a:prstGeom prst="roundRect">
            <a:avLst/>
          </a:prstGeom>
          <a:noFill/>
          <a:ln w="635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圆角矩形 101"/>
          <p:cNvSpPr/>
          <p:nvPr/>
        </p:nvSpPr>
        <p:spPr>
          <a:xfrm>
            <a:off x="4869480" y="2387712"/>
            <a:ext cx="3437649" cy="864096"/>
          </a:xfrm>
          <a:prstGeom prst="roundRect">
            <a:avLst/>
          </a:prstGeom>
          <a:noFill/>
          <a:ln w="635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102"/>
          <p:cNvSpPr/>
          <p:nvPr/>
        </p:nvSpPr>
        <p:spPr>
          <a:xfrm>
            <a:off x="4869480" y="1343473"/>
            <a:ext cx="3437649" cy="864096"/>
          </a:xfrm>
          <a:prstGeom prst="roundRect">
            <a:avLst/>
          </a:prstGeom>
          <a:noFill/>
          <a:ln w="635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 name="组合 103"/>
          <p:cNvGrpSpPr/>
          <p:nvPr/>
        </p:nvGrpSpPr>
        <p:grpSpPr>
          <a:xfrm>
            <a:off x="4638417" y="1547908"/>
            <a:ext cx="466553" cy="472773"/>
            <a:chOff x="3321560" y="3740880"/>
            <a:chExt cx="726076" cy="735755"/>
          </a:xfrm>
        </p:grpSpPr>
        <p:grpSp>
          <p:nvGrpSpPr>
            <p:cNvPr id="105" name="组合 104"/>
            <p:cNvGrpSpPr/>
            <p:nvPr/>
          </p:nvGrpSpPr>
          <p:grpSpPr>
            <a:xfrm>
              <a:off x="3321560" y="3740880"/>
              <a:ext cx="726076" cy="735755"/>
              <a:chOff x="2097688" y="3921180"/>
              <a:chExt cx="2446337" cy="2478949"/>
            </a:xfrm>
          </p:grpSpPr>
          <p:sp>
            <p:nvSpPr>
              <p:cNvPr id="10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Oval 62"/>
              <p:cNvSpPr>
                <a:spLocks noChangeArrowheads="1"/>
              </p:cNvSpPr>
              <p:nvPr/>
            </p:nvSpPr>
            <p:spPr bwMode="auto">
              <a:xfrm>
                <a:off x="2184215" y="3921180"/>
                <a:ext cx="2284415" cy="2284413"/>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06" name="椭圆 10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200" dirty="0">
                <a:latin typeface="微软雅黑" pitchFamily="34" charset="-122"/>
                <a:ea typeface="微软雅黑" pitchFamily="34" charset="-122"/>
              </a:endParaRPr>
            </a:p>
          </p:txBody>
        </p:sp>
      </p:grpSp>
      <p:grpSp>
        <p:nvGrpSpPr>
          <p:cNvPr id="109" name="组合 108"/>
          <p:cNvGrpSpPr/>
          <p:nvPr/>
        </p:nvGrpSpPr>
        <p:grpSpPr>
          <a:xfrm>
            <a:off x="4629306" y="2600925"/>
            <a:ext cx="466553" cy="472773"/>
            <a:chOff x="3321560" y="3740880"/>
            <a:chExt cx="726076" cy="735755"/>
          </a:xfrm>
        </p:grpSpPr>
        <p:grpSp>
          <p:nvGrpSpPr>
            <p:cNvPr id="110" name="组合 109"/>
            <p:cNvGrpSpPr/>
            <p:nvPr/>
          </p:nvGrpSpPr>
          <p:grpSpPr>
            <a:xfrm>
              <a:off x="3321560" y="3740880"/>
              <a:ext cx="726076" cy="735755"/>
              <a:chOff x="2097688" y="3921180"/>
              <a:chExt cx="2446337" cy="2478949"/>
            </a:xfrm>
          </p:grpSpPr>
          <p:sp>
            <p:nvSpPr>
              <p:cNvPr id="11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 name="Oval 62"/>
              <p:cNvSpPr>
                <a:spLocks noChangeArrowheads="1"/>
              </p:cNvSpPr>
              <p:nvPr/>
            </p:nvSpPr>
            <p:spPr bwMode="auto">
              <a:xfrm>
                <a:off x="2184215" y="3921180"/>
                <a:ext cx="2284415" cy="2284413"/>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1" name="椭圆 110"/>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200" dirty="0">
                <a:latin typeface="微软雅黑" pitchFamily="34" charset="-122"/>
                <a:ea typeface="微软雅黑" pitchFamily="34" charset="-122"/>
              </a:endParaRPr>
            </a:p>
          </p:txBody>
        </p:sp>
      </p:grpSp>
      <p:grpSp>
        <p:nvGrpSpPr>
          <p:cNvPr id="114" name="组合 113"/>
          <p:cNvGrpSpPr/>
          <p:nvPr/>
        </p:nvGrpSpPr>
        <p:grpSpPr>
          <a:xfrm>
            <a:off x="4636203" y="3615582"/>
            <a:ext cx="466553" cy="465948"/>
            <a:chOff x="3321560" y="3751502"/>
            <a:chExt cx="726076" cy="725134"/>
          </a:xfrm>
        </p:grpSpPr>
        <p:grpSp>
          <p:nvGrpSpPr>
            <p:cNvPr id="115" name="组合 114"/>
            <p:cNvGrpSpPr/>
            <p:nvPr/>
          </p:nvGrpSpPr>
          <p:grpSpPr>
            <a:xfrm>
              <a:off x="3321560" y="3751502"/>
              <a:ext cx="726076" cy="725134"/>
              <a:chOff x="2097688" y="3956966"/>
              <a:chExt cx="2446337" cy="2443163"/>
            </a:xfrm>
          </p:grpSpPr>
          <p:sp>
            <p:nvSpPr>
              <p:cNvPr id="11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 name="Oval 62"/>
              <p:cNvSpPr>
                <a:spLocks noChangeArrowheads="1"/>
              </p:cNvSpPr>
              <p:nvPr/>
            </p:nvSpPr>
            <p:spPr bwMode="auto">
              <a:xfrm>
                <a:off x="2184214" y="4033556"/>
                <a:ext cx="2284414" cy="2284414"/>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6" name="椭圆 11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200" dirty="0">
                <a:latin typeface="微软雅黑" pitchFamily="34" charset="-122"/>
                <a:ea typeface="微软雅黑" pitchFamily="34" charset="-122"/>
              </a:endParaRPr>
            </a:p>
          </p:txBody>
        </p:sp>
      </p:grpSp>
      <p:grpSp>
        <p:nvGrpSpPr>
          <p:cNvPr id="119" name="组合 118"/>
          <p:cNvGrpSpPr/>
          <p:nvPr/>
        </p:nvGrpSpPr>
        <p:grpSpPr>
          <a:xfrm>
            <a:off x="1869395" y="1944798"/>
            <a:ext cx="1858899" cy="1602500"/>
            <a:chOff x="2030922" y="2327368"/>
            <a:chExt cx="1528342" cy="1317536"/>
          </a:xfrm>
        </p:grpSpPr>
        <p:sp>
          <p:nvSpPr>
            <p:cNvPr id="120" name="六边形 119"/>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1" name="任意多边形 120"/>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22" name="六边形 121"/>
            <p:cNvSpPr/>
            <p:nvPr/>
          </p:nvSpPr>
          <p:spPr>
            <a:xfrm>
              <a:off x="2298341" y="2557901"/>
              <a:ext cx="993503" cy="856467"/>
            </a:xfrm>
            <a:prstGeom prst="hexagon">
              <a:avLst/>
            </a:prstGeom>
            <a:solidFill>
              <a:srgbClr val="005A9E"/>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梯形 122"/>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 fmla="*/ 0 w 667005"/>
                <a:gd name="connsiteY0" fmla="*/ 171737 h 171737"/>
                <a:gd name="connsiteX1" fmla="*/ 99339 w 667005"/>
                <a:gd name="connsiteY1" fmla="*/ 0 h 171737"/>
                <a:gd name="connsiteX2" fmla="*/ 581865 w 667005"/>
                <a:gd name="connsiteY2" fmla="*/ 109 h 171737"/>
                <a:gd name="connsiteX3" fmla="*/ 667005 w 667005"/>
                <a:gd name="connsiteY3" fmla="*/ 171737 h 171737"/>
                <a:gd name="connsiteX4" fmla="*/ 0 w 667005"/>
                <a:gd name="connsiteY4" fmla="*/ 171737 h 171737"/>
                <a:gd name="connsiteX0" fmla="*/ 0 w 667005"/>
                <a:gd name="connsiteY0" fmla="*/ 171628 h 171628"/>
                <a:gd name="connsiteX1" fmla="*/ 140601 w 667005"/>
                <a:gd name="connsiteY1" fmla="*/ 10938 h 171628"/>
                <a:gd name="connsiteX2" fmla="*/ 581865 w 667005"/>
                <a:gd name="connsiteY2" fmla="*/ 0 h 171628"/>
                <a:gd name="connsiteX3" fmla="*/ 667005 w 667005"/>
                <a:gd name="connsiteY3" fmla="*/ 171628 h 171628"/>
                <a:gd name="connsiteX4" fmla="*/ 0 w 667005"/>
                <a:gd name="connsiteY4" fmla="*/ 171628 h 171628"/>
                <a:gd name="connsiteX0" fmla="*/ 0 w 667005"/>
                <a:gd name="connsiteY0" fmla="*/ 171628 h 171628"/>
                <a:gd name="connsiteX1" fmla="*/ 103609 w 667005"/>
                <a:gd name="connsiteY1" fmla="*/ 1280 h 171628"/>
                <a:gd name="connsiteX2" fmla="*/ 581865 w 667005"/>
                <a:gd name="connsiteY2" fmla="*/ 0 h 171628"/>
                <a:gd name="connsiteX3" fmla="*/ 667005 w 667005"/>
                <a:gd name="connsiteY3" fmla="*/ 171628 h 171628"/>
                <a:gd name="connsiteX4" fmla="*/ 0 w 667005"/>
                <a:gd name="connsiteY4" fmla="*/ 171628 h 17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任意多边形 124"/>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26" name="梯形 125"/>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7" name="TextBox 126"/>
          <p:cNvSpPr txBox="1"/>
          <p:nvPr/>
        </p:nvSpPr>
        <p:spPr>
          <a:xfrm>
            <a:off x="2358931" y="2326997"/>
            <a:ext cx="882704" cy="86177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800" b="1" dirty="0" smtClean="0">
                <a:solidFill>
                  <a:schemeClr val="bg1"/>
                </a:solidFill>
              </a:rPr>
              <a:t>项目展示</a:t>
            </a:r>
            <a:endParaRPr lang="en-US" altLang="zh-CN" sz="2800" b="1" dirty="0">
              <a:solidFill>
                <a:schemeClr val="bg1"/>
              </a:solidFill>
            </a:endParaRPr>
          </a:p>
        </p:txBody>
      </p:sp>
      <p:sp>
        <p:nvSpPr>
          <p:cNvPr id="128" name="TextBox 127"/>
          <p:cNvSpPr txBox="1"/>
          <p:nvPr/>
        </p:nvSpPr>
        <p:spPr>
          <a:xfrm>
            <a:off x="4798585" y="1606244"/>
            <a:ext cx="144016" cy="338554"/>
          </a:xfrm>
          <a:prstGeom prst="rect">
            <a:avLst/>
          </a:prstGeom>
          <a:noFill/>
        </p:spPr>
        <p:txBody>
          <a:bodyPr wrap="square" lIns="0" tIns="0" rIns="0" bIns="0" rtlCol="0">
            <a:spAutoFit/>
          </a:bodyPr>
          <a:lstStyle/>
          <a:p>
            <a:pPr algn="ctr"/>
            <a:r>
              <a:rPr lang="en-US" altLang="zh-CN" sz="2200" b="1" dirty="0" smtClean="0">
                <a:solidFill>
                  <a:schemeClr val="bg1"/>
                </a:solidFill>
                <a:latin typeface="微软雅黑" pitchFamily="34" charset="-122"/>
                <a:ea typeface="微软雅黑" pitchFamily="34" charset="-122"/>
              </a:rPr>
              <a:t>1</a:t>
            </a:r>
            <a:endParaRPr lang="zh-CN" altLang="en-US" sz="2200" b="1" dirty="0">
              <a:solidFill>
                <a:schemeClr val="bg1"/>
              </a:solidFill>
              <a:latin typeface="微软雅黑" pitchFamily="34" charset="-122"/>
              <a:ea typeface="微软雅黑" pitchFamily="34" charset="-122"/>
            </a:endParaRPr>
          </a:p>
        </p:txBody>
      </p:sp>
      <p:sp>
        <p:nvSpPr>
          <p:cNvPr id="129" name="TextBox 128"/>
          <p:cNvSpPr txBox="1"/>
          <p:nvPr/>
        </p:nvSpPr>
        <p:spPr>
          <a:xfrm>
            <a:off x="4798585" y="2650483"/>
            <a:ext cx="144016" cy="338554"/>
          </a:xfrm>
          <a:prstGeom prst="rect">
            <a:avLst/>
          </a:prstGeom>
          <a:noFill/>
        </p:spPr>
        <p:txBody>
          <a:bodyPr wrap="square" lIns="0" tIns="0" rIns="0" bIns="0" rtlCol="0">
            <a:spAutoFit/>
          </a:bodyPr>
          <a:lstStyle/>
          <a:p>
            <a:pPr algn="ctr"/>
            <a:r>
              <a:rPr lang="en-US" altLang="zh-CN" sz="2200" b="1" dirty="0" smtClean="0">
                <a:solidFill>
                  <a:schemeClr val="bg1"/>
                </a:solidFill>
                <a:latin typeface="微软雅黑" pitchFamily="34" charset="-122"/>
                <a:ea typeface="微软雅黑" pitchFamily="34" charset="-122"/>
              </a:rPr>
              <a:t>2</a:t>
            </a:r>
            <a:endParaRPr lang="zh-CN" altLang="en-US" sz="2200" b="1" dirty="0">
              <a:solidFill>
                <a:schemeClr val="bg1"/>
              </a:solidFill>
              <a:latin typeface="微软雅黑" pitchFamily="34" charset="-122"/>
              <a:ea typeface="微软雅黑" pitchFamily="34" charset="-122"/>
            </a:endParaRPr>
          </a:p>
        </p:txBody>
      </p:sp>
      <p:sp>
        <p:nvSpPr>
          <p:cNvPr id="130" name="TextBox 129"/>
          <p:cNvSpPr txBox="1"/>
          <p:nvPr/>
        </p:nvSpPr>
        <p:spPr>
          <a:xfrm>
            <a:off x="4798585" y="3694723"/>
            <a:ext cx="144016" cy="338554"/>
          </a:xfrm>
          <a:prstGeom prst="rect">
            <a:avLst/>
          </a:prstGeom>
          <a:noFill/>
        </p:spPr>
        <p:txBody>
          <a:bodyPr wrap="square" lIns="0" tIns="0" rIns="0" bIns="0" rtlCol="0">
            <a:spAutoFit/>
          </a:bodyPr>
          <a:lstStyle/>
          <a:p>
            <a:pPr algn="ctr"/>
            <a:r>
              <a:rPr lang="en-US" altLang="zh-CN" sz="2200" b="1" dirty="0" smtClean="0">
                <a:solidFill>
                  <a:schemeClr val="bg1"/>
                </a:solidFill>
                <a:latin typeface="微软雅黑" pitchFamily="34" charset="-122"/>
                <a:ea typeface="微软雅黑" pitchFamily="34" charset="-122"/>
              </a:rPr>
              <a:t>3</a:t>
            </a:r>
            <a:endParaRPr lang="zh-CN" altLang="en-US" sz="2200" b="1" dirty="0">
              <a:solidFill>
                <a:schemeClr val="bg1"/>
              </a:solidFill>
              <a:latin typeface="微软雅黑" pitchFamily="34" charset="-122"/>
              <a:ea typeface="微软雅黑" pitchFamily="34" charset="-122"/>
            </a:endParaRPr>
          </a:p>
        </p:txBody>
      </p:sp>
      <p:sp>
        <p:nvSpPr>
          <p:cNvPr id="131" name="TextBox 130"/>
          <p:cNvSpPr txBox="1"/>
          <p:nvPr/>
        </p:nvSpPr>
        <p:spPr>
          <a:xfrm>
            <a:off x="5159676" y="1525453"/>
            <a:ext cx="2941847"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b="1" dirty="0" smtClean="0"/>
              <a:t>产品说明一</a:t>
            </a:r>
            <a:r>
              <a:rPr lang="en-US" altLang="zh-CN" dirty="0" smtClean="0"/>
              <a:t>……</a:t>
            </a:r>
            <a:r>
              <a:rPr lang="zh-CN" altLang="en-US" dirty="0" smtClean="0"/>
              <a:t>点击</a:t>
            </a:r>
            <a:r>
              <a:rPr lang="zh-CN" altLang="en-US" dirty="0"/>
              <a:t>输入本栏的具体文字，简明扼要的说明分项内容，此为概念图解，请根据您的具体内容酌情修改</a:t>
            </a:r>
            <a:endParaRPr lang="en-US" altLang="zh-CN" dirty="0"/>
          </a:p>
        </p:txBody>
      </p:sp>
      <p:sp>
        <p:nvSpPr>
          <p:cNvPr id="132" name="TextBox 131"/>
          <p:cNvSpPr txBox="1"/>
          <p:nvPr/>
        </p:nvSpPr>
        <p:spPr>
          <a:xfrm>
            <a:off x="5159676" y="2569692"/>
            <a:ext cx="2941847"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b="1" dirty="0"/>
              <a:t>产品说明二</a:t>
            </a:r>
            <a:r>
              <a:rPr lang="en-US" altLang="zh-CN" dirty="0" smtClean="0"/>
              <a:t>……</a:t>
            </a:r>
            <a:r>
              <a:rPr lang="zh-CN" altLang="en-US" dirty="0"/>
              <a:t>点击输入本栏的具体文字，简明扼要的说明分项内容，此为概念图解，请根据您的具体内容酌情修改</a:t>
            </a:r>
            <a:endParaRPr lang="en-US" altLang="zh-CN" dirty="0"/>
          </a:p>
        </p:txBody>
      </p:sp>
      <p:sp>
        <p:nvSpPr>
          <p:cNvPr id="133" name="TextBox 132"/>
          <p:cNvSpPr txBox="1"/>
          <p:nvPr/>
        </p:nvSpPr>
        <p:spPr>
          <a:xfrm>
            <a:off x="5159676" y="3613932"/>
            <a:ext cx="2941847"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b="1" dirty="0"/>
              <a:t>产品说明三</a:t>
            </a:r>
            <a:r>
              <a:rPr lang="en-US" altLang="zh-CN" dirty="0" smtClean="0"/>
              <a:t>……</a:t>
            </a:r>
            <a:r>
              <a:rPr lang="zh-CN" altLang="en-US" dirty="0"/>
              <a:t>点击输入本栏的具体文字，简明扼要的说明分项内容，此为概念图解，请根据您的具体内容酌情修改</a:t>
            </a:r>
            <a:endParaRPr lang="en-US" altLang="zh-CN" dirty="0"/>
          </a:p>
        </p:txBody>
      </p:sp>
      <p:grpSp>
        <p:nvGrpSpPr>
          <p:cNvPr id="134" name="组合 133"/>
          <p:cNvGrpSpPr/>
          <p:nvPr/>
        </p:nvGrpSpPr>
        <p:grpSpPr>
          <a:xfrm>
            <a:off x="1861455" y="3299607"/>
            <a:ext cx="726076" cy="725134"/>
            <a:chOff x="3321560" y="3751502"/>
            <a:chExt cx="726076" cy="725134"/>
          </a:xfrm>
        </p:grpSpPr>
        <p:grpSp>
          <p:nvGrpSpPr>
            <p:cNvPr id="135" name="组合 134"/>
            <p:cNvGrpSpPr/>
            <p:nvPr/>
          </p:nvGrpSpPr>
          <p:grpSpPr>
            <a:xfrm>
              <a:off x="3321560" y="3751502"/>
              <a:ext cx="726076" cy="725134"/>
              <a:chOff x="2097688" y="3956966"/>
              <a:chExt cx="2446337" cy="2443163"/>
            </a:xfrm>
          </p:grpSpPr>
          <p:sp>
            <p:nvSpPr>
              <p:cNvPr id="13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8" name="Oval 62"/>
              <p:cNvSpPr>
                <a:spLocks noChangeArrowheads="1"/>
              </p:cNvSpPr>
              <p:nvPr/>
            </p:nvSpPr>
            <p:spPr bwMode="auto">
              <a:xfrm>
                <a:off x="2184214" y="4033556"/>
                <a:ext cx="2284414" cy="2284414"/>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36" name="椭圆 13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itchFamily="34" charset="-122"/>
                  <a:ea typeface="微软雅黑" pitchFamily="34" charset="-122"/>
                </a:rPr>
                <a:t>子</a:t>
              </a:r>
              <a:r>
                <a:rPr lang="zh-CN" altLang="en-US" sz="1200" dirty="0" smtClean="0">
                  <a:latin typeface="微软雅黑" pitchFamily="34" charset="-122"/>
                  <a:ea typeface="微软雅黑" pitchFamily="34" charset="-122"/>
                </a:rPr>
                <a:t>产品</a:t>
              </a:r>
              <a:endParaRPr lang="zh-CN" altLang="en-US" sz="1200" dirty="0">
                <a:latin typeface="微软雅黑" pitchFamily="34" charset="-122"/>
                <a:ea typeface="微软雅黑" pitchFamily="34" charset="-122"/>
              </a:endParaRPr>
            </a:p>
          </p:txBody>
        </p:sp>
      </p:grpSp>
      <p:grpSp>
        <p:nvGrpSpPr>
          <p:cNvPr id="139" name="组合 138"/>
          <p:cNvGrpSpPr/>
          <p:nvPr/>
        </p:nvGrpSpPr>
        <p:grpSpPr>
          <a:xfrm>
            <a:off x="2986683" y="3303289"/>
            <a:ext cx="726076" cy="725134"/>
            <a:chOff x="3321560" y="3751502"/>
            <a:chExt cx="726076" cy="725134"/>
          </a:xfrm>
        </p:grpSpPr>
        <p:grpSp>
          <p:nvGrpSpPr>
            <p:cNvPr id="140" name="组合 139"/>
            <p:cNvGrpSpPr/>
            <p:nvPr/>
          </p:nvGrpSpPr>
          <p:grpSpPr>
            <a:xfrm>
              <a:off x="3321560" y="3751502"/>
              <a:ext cx="726076" cy="725134"/>
              <a:chOff x="2097688" y="3956966"/>
              <a:chExt cx="2446337" cy="2443163"/>
            </a:xfrm>
          </p:grpSpPr>
          <p:sp>
            <p:nvSpPr>
              <p:cNvPr id="14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3" name="Oval 62"/>
              <p:cNvSpPr>
                <a:spLocks noChangeArrowheads="1"/>
              </p:cNvSpPr>
              <p:nvPr/>
            </p:nvSpPr>
            <p:spPr bwMode="auto">
              <a:xfrm>
                <a:off x="2184214" y="4033556"/>
                <a:ext cx="2284414" cy="2284414"/>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41" name="椭圆 140"/>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itchFamily="34" charset="-122"/>
                  <a:ea typeface="微软雅黑" pitchFamily="34" charset="-122"/>
                </a:rPr>
                <a:t>子</a:t>
              </a:r>
              <a:r>
                <a:rPr lang="zh-CN" altLang="en-US" sz="1200" dirty="0" smtClean="0">
                  <a:latin typeface="微软雅黑" pitchFamily="34" charset="-122"/>
                  <a:ea typeface="微软雅黑" pitchFamily="34" charset="-122"/>
                </a:rPr>
                <a:t>产品</a:t>
              </a:r>
              <a:endParaRPr lang="zh-CN" altLang="en-US" sz="1200" dirty="0">
                <a:latin typeface="微软雅黑" pitchFamily="34" charset="-122"/>
                <a:ea typeface="微软雅黑" pitchFamily="34" charset="-122"/>
              </a:endParaRPr>
            </a:p>
          </p:txBody>
        </p:sp>
      </p:grpSp>
      <p:grpSp>
        <p:nvGrpSpPr>
          <p:cNvPr id="144" name="组合 143"/>
          <p:cNvGrpSpPr/>
          <p:nvPr/>
        </p:nvGrpSpPr>
        <p:grpSpPr>
          <a:xfrm>
            <a:off x="3461780" y="2409191"/>
            <a:ext cx="726076" cy="725134"/>
            <a:chOff x="3321560" y="3751502"/>
            <a:chExt cx="726076" cy="725134"/>
          </a:xfrm>
        </p:grpSpPr>
        <p:grpSp>
          <p:nvGrpSpPr>
            <p:cNvPr id="145" name="组合 144"/>
            <p:cNvGrpSpPr/>
            <p:nvPr/>
          </p:nvGrpSpPr>
          <p:grpSpPr>
            <a:xfrm>
              <a:off x="3321560" y="3751502"/>
              <a:ext cx="726076" cy="725134"/>
              <a:chOff x="2097688" y="3956966"/>
              <a:chExt cx="2446337" cy="2443163"/>
            </a:xfrm>
          </p:grpSpPr>
          <p:sp>
            <p:nvSpPr>
              <p:cNvPr id="14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8" name="Oval 62"/>
              <p:cNvSpPr>
                <a:spLocks noChangeArrowheads="1"/>
              </p:cNvSpPr>
              <p:nvPr/>
            </p:nvSpPr>
            <p:spPr bwMode="auto">
              <a:xfrm>
                <a:off x="2184214" y="4033556"/>
                <a:ext cx="2284414" cy="2284414"/>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46" name="椭圆 14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itchFamily="34" charset="-122"/>
                  <a:ea typeface="微软雅黑" pitchFamily="34" charset="-122"/>
                </a:rPr>
                <a:t>子</a:t>
              </a:r>
              <a:r>
                <a:rPr lang="zh-CN" altLang="en-US" sz="1200" dirty="0" smtClean="0">
                  <a:latin typeface="微软雅黑" pitchFamily="34" charset="-122"/>
                  <a:ea typeface="微软雅黑" pitchFamily="34" charset="-122"/>
                </a:rPr>
                <a:t>产品</a:t>
              </a:r>
              <a:endParaRPr lang="zh-CN" altLang="en-US" sz="1200" dirty="0">
                <a:latin typeface="微软雅黑" pitchFamily="34" charset="-122"/>
                <a:ea typeface="微软雅黑" pitchFamily="34" charset="-122"/>
              </a:endParaRPr>
            </a:p>
          </p:txBody>
        </p:sp>
      </p:grpSp>
      <p:grpSp>
        <p:nvGrpSpPr>
          <p:cNvPr id="149" name="组合 148"/>
          <p:cNvGrpSpPr/>
          <p:nvPr/>
        </p:nvGrpSpPr>
        <p:grpSpPr>
          <a:xfrm>
            <a:off x="3114387" y="1448264"/>
            <a:ext cx="726076" cy="725134"/>
            <a:chOff x="3321560" y="3751502"/>
            <a:chExt cx="726076" cy="725134"/>
          </a:xfrm>
        </p:grpSpPr>
        <p:grpSp>
          <p:nvGrpSpPr>
            <p:cNvPr id="150" name="组合 149"/>
            <p:cNvGrpSpPr/>
            <p:nvPr/>
          </p:nvGrpSpPr>
          <p:grpSpPr>
            <a:xfrm>
              <a:off x="3321560" y="3751502"/>
              <a:ext cx="726076" cy="725134"/>
              <a:chOff x="2097688" y="3956966"/>
              <a:chExt cx="2446337" cy="2443163"/>
            </a:xfrm>
          </p:grpSpPr>
          <p:sp>
            <p:nvSpPr>
              <p:cNvPr id="15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3" name="Oval 62"/>
              <p:cNvSpPr>
                <a:spLocks noChangeArrowheads="1"/>
              </p:cNvSpPr>
              <p:nvPr/>
            </p:nvSpPr>
            <p:spPr bwMode="auto">
              <a:xfrm>
                <a:off x="2184214" y="4033556"/>
                <a:ext cx="2284414" cy="2284414"/>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51" name="椭圆 150"/>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itchFamily="34" charset="-122"/>
                  <a:ea typeface="微软雅黑" pitchFamily="34" charset="-122"/>
                </a:rPr>
                <a:t>子</a:t>
              </a:r>
              <a:r>
                <a:rPr lang="zh-CN" altLang="en-US" sz="1200" dirty="0" smtClean="0">
                  <a:latin typeface="微软雅黑" pitchFamily="34" charset="-122"/>
                  <a:ea typeface="微软雅黑" pitchFamily="34" charset="-122"/>
                </a:rPr>
                <a:t>产品</a:t>
              </a:r>
              <a:endParaRPr lang="zh-CN" altLang="en-US" sz="1200" dirty="0">
                <a:latin typeface="微软雅黑" pitchFamily="34" charset="-122"/>
                <a:ea typeface="微软雅黑" pitchFamily="34" charset="-122"/>
              </a:endParaRPr>
            </a:p>
          </p:txBody>
        </p:sp>
      </p:grpSp>
      <p:grpSp>
        <p:nvGrpSpPr>
          <p:cNvPr id="154" name="组合 153"/>
          <p:cNvGrpSpPr/>
          <p:nvPr/>
        </p:nvGrpSpPr>
        <p:grpSpPr>
          <a:xfrm>
            <a:off x="1765754" y="1439171"/>
            <a:ext cx="726076" cy="725134"/>
            <a:chOff x="3321560" y="3751502"/>
            <a:chExt cx="726076" cy="725134"/>
          </a:xfrm>
        </p:grpSpPr>
        <p:grpSp>
          <p:nvGrpSpPr>
            <p:cNvPr id="155" name="组合 154"/>
            <p:cNvGrpSpPr/>
            <p:nvPr/>
          </p:nvGrpSpPr>
          <p:grpSpPr>
            <a:xfrm>
              <a:off x="3321560" y="3751502"/>
              <a:ext cx="726076" cy="725134"/>
              <a:chOff x="2097688" y="3956966"/>
              <a:chExt cx="2446337" cy="2443163"/>
            </a:xfrm>
          </p:grpSpPr>
          <p:sp>
            <p:nvSpPr>
              <p:cNvPr id="15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8" name="Oval 62"/>
              <p:cNvSpPr>
                <a:spLocks noChangeArrowheads="1"/>
              </p:cNvSpPr>
              <p:nvPr/>
            </p:nvSpPr>
            <p:spPr bwMode="auto">
              <a:xfrm>
                <a:off x="2184214" y="4033556"/>
                <a:ext cx="2284414" cy="2284414"/>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56" name="椭圆 15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itchFamily="34" charset="-122"/>
                  <a:ea typeface="微软雅黑" pitchFamily="34" charset="-122"/>
                </a:rPr>
                <a:t>子</a:t>
              </a:r>
              <a:r>
                <a:rPr lang="zh-CN" altLang="en-US" sz="1200" dirty="0" smtClean="0">
                  <a:latin typeface="微软雅黑" pitchFamily="34" charset="-122"/>
                  <a:ea typeface="微软雅黑" pitchFamily="34" charset="-122"/>
                </a:rPr>
                <a:t>产品</a:t>
              </a:r>
              <a:endParaRPr lang="zh-CN" altLang="en-US" sz="1200" dirty="0">
                <a:latin typeface="微软雅黑" pitchFamily="34" charset="-122"/>
                <a:ea typeface="微软雅黑" pitchFamily="34" charset="-122"/>
              </a:endParaRPr>
            </a:p>
          </p:txBody>
        </p:sp>
      </p:grpSp>
      <p:grpSp>
        <p:nvGrpSpPr>
          <p:cNvPr id="159" name="组合 158"/>
          <p:cNvGrpSpPr/>
          <p:nvPr/>
        </p:nvGrpSpPr>
        <p:grpSpPr>
          <a:xfrm>
            <a:off x="1358191" y="2401845"/>
            <a:ext cx="726076" cy="725134"/>
            <a:chOff x="3321560" y="3751502"/>
            <a:chExt cx="726076" cy="725134"/>
          </a:xfrm>
        </p:grpSpPr>
        <p:grpSp>
          <p:nvGrpSpPr>
            <p:cNvPr id="160" name="组合 159"/>
            <p:cNvGrpSpPr/>
            <p:nvPr/>
          </p:nvGrpSpPr>
          <p:grpSpPr>
            <a:xfrm>
              <a:off x="3321560" y="3751502"/>
              <a:ext cx="726076" cy="725134"/>
              <a:chOff x="2097688" y="3956966"/>
              <a:chExt cx="2446337" cy="2443163"/>
            </a:xfrm>
          </p:grpSpPr>
          <p:sp>
            <p:nvSpPr>
              <p:cNvPr id="16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3" name="Oval 62"/>
              <p:cNvSpPr>
                <a:spLocks noChangeArrowheads="1"/>
              </p:cNvSpPr>
              <p:nvPr/>
            </p:nvSpPr>
            <p:spPr bwMode="auto">
              <a:xfrm>
                <a:off x="2184214" y="4033556"/>
                <a:ext cx="2284414" cy="2284414"/>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61" name="椭圆 160"/>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itchFamily="34" charset="-122"/>
                  <a:ea typeface="微软雅黑" pitchFamily="34" charset="-122"/>
                </a:rPr>
                <a:t>子</a:t>
              </a:r>
              <a:r>
                <a:rPr lang="zh-CN" altLang="en-US" sz="1200" dirty="0" smtClean="0">
                  <a:latin typeface="微软雅黑" pitchFamily="34" charset="-122"/>
                  <a:ea typeface="微软雅黑" pitchFamily="34" charset="-122"/>
                </a:rPr>
                <a:t>产品</a:t>
              </a:r>
              <a:endParaRPr lang="zh-CN" altLang="en-US" sz="1200" dirty="0">
                <a:latin typeface="微软雅黑" pitchFamily="34" charset="-122"/>
                <a:ea typeface="微软雅黑" pitchFamily="34" charset="-122"/>
              </a:endParaRPr>
            </a:p>
          </p:txBody>
        </p:sp>
      </p:grpSp>
      <p:sp>
        <p:nvSpPr>
          <p:cNvPr id="72" name="TextBox 71"/>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成功的项目展示二</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3" name="任意多边形 72"/>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TextBox 7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75" name="流程图: 摘录 7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Tree>
    <p:custDataLst>
      <p:tags r:id="rId1"/>
    </p:custDataLst>
    <p:extLst>
      <p:ext uri="{BB962C8B-B14F-4D97-AF65-F5344CB8AC3E}">
        <p14:creationId xmlns:p14="http://schemas.microsoft.com/office/powerpoint/2010/main" val="105235279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0-#ppt_w/2"/>
                                          </p:val>
                                        </p:tav>
                                        <p:tav tm="100000">
                                          <p:val>
                                            <p:strVal val="#ppt_x"/>
                                          </p:val>
                                        </p:tav>
                                      </p:tavLst>
                                    </p:anim>
                                    <p:anim calcmode="lin" valueType="num">
                                      <p:cBhvr additive="base">
                                        <p:cTn id="14" dur="500" fill="hold"/>
                                        <p:tgtEl>
                                          <p:spTgt spid="7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additive="base">
                                        <p:cTn id="17" dur="500" fill="hold"/>
                                        <p:tgtEl>
                                          <p:spTgt spid="74"/>
                                        </p:tgtEl>
                                        <p:attrNameLst>
                                          <p:attrName>ppt_x</p:attrName>
                                        </p:attrNameLst>
                                      </p:cBhvr>
                                      <p:tavLst>
                                        <p:tav tm="0">
                                          <p:val>
                                            <p:strVal val="0-#ppt_w/2"/>
                                          </p:val>
                                        </p:tav>
                                        <p:tav tm="100000">
                                          <p:val>
                                            <p:strVal val="#ppt_x"/>
                                          </p:val>
                                        </p:tav>
                                      </p:tavLst>
                                    </p:anim>
                                    <p:anim calcmode="lin" valueType="num">
                                      <p:cBhvr additive="base">
                                        <p:cTn id="18"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2"/>
                                        </p:tgtEl>
                                        <p:attrNameLst>
                                          <p:attrName>ppt_y</p:attrName>
                                        </p:attrNameLst>
                                      </p:cBhvr>
                                      <p:tavLst>
                                        <p:tav tm="0">
                                          <p:val>
                                            <p:strVal val="#ppt_y"/>
                                          </p:val>
                                        </p:tav>
                                        <p:tav tm="100000">
                                          <p:val>
                                            <p:strVal val="#ppt_y"/>
                                          </p:val>
                                        </p:tav>
                                      </p:tavLst>
                                    </p:anim>
                                    <p:anim calcmode="lin" valueType="num">
                                      <p:cBhvr>
                                        <p:cTn id="25"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2"/>
                                        </p:tgtEl>
                                      </p:cBhvr>
                                    </p:animEffect>
                                  </p:childTnLst>
                                </p:cTn>
                              </p:par>
                            </p:childTnLst>
                          </p:cTn>
                        </p:par>
                        <p:par>
                          <p:cTn id="28" fill="hold">
                            <p:stCondLst>
                              <p:cond delay="85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childTnLst>
                          </p:cTn>
                        </p:par>
                        <p:par>
                          <p:cTn id="32" fill="hold">
                            <p:stCondLst>
                              <p:cond delay="2850"/>
                            </p:stCondLst>
                            <p:childTnLst>
                              <p:par>
                                <p:cTn id="33" presetID="21" presetClass="entr" presetSubtype="1" fill="hold" nodeType="after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wheel(1)">
                                      <p:cBhvr>
                                        <p:cTn id="35" dur="2400"/>
                                        <p:tgtEl>
                                          <p:spTgt spid="119"/>
                                        </p:tgtEl>
                                      </p:cBhvr>
                                    </p:animEffect>
                                  </p:childTnLst>
                                </p:cTn>
                              </p:par>
                              <p:par>
                                <p:cTn id="36" presetID="10" presetClass="entr" presetSubtype="0" fill="hold" nodeType="withEffect">
                                  <p:stCondLst>
                                    <p:cond delay="0"/>
                                  </p:stCondLst>
                                  <p:childTnLst>
                                    <p:set>
                                      <p:cBhvr>
                                        <p:cTn id="37" dur="1" fill="hold">
                                          <p:stCondLst>
                                            <p:cond delay="0"/>
                                          </p:stCondLst>
                                        </p:cTn>
                                        <p:tgtEl>
                                          <p:spTgt spid="149"/>
                                        </p:tgtEl>
                                        <p:attrNameLst>
                                          <p:attrName>style.visibility</p:attrName>
                                        </p:attrNameLst>
                                      </p:cBhvr>
                                      <p:to>
                                        <p:strVal val="visible"/>
                                      </p:to>
                                    </p:set>
                                    <p:animEffect transition="in" filter="fade">
                                      <p:cBhvr>
                                        <p:cTn id="38" dur="500"/>
                                        <p:tgtEl>
                                          <p:spTgt spid="149"/>
                                        </p:tgtEl>
                                      </p:cBhvr>
                                    </p:animEffect>
                                  </p:childTnLst>
                                </p:cTn>
                              </p:par>
                              <p:par>
                                <p:cTn id="39" presetID="10" presetClass="entr" presetSubtype="0" fill="hold" nodeType="withEffect">
                                  <p:stCondLst>
                                    <p:cond delay="40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500"/>
                                        <p:tgtEl>
                                          <p:spTgt spid="144"/>
                                        </p:tgtEl>
                                      </p:cBhvr>
                                    </p:animEffect>
                                  </p:childTnLst>
                                </p:cTn>
                              </p:par>
                              <p:par>
                                <p:cTn id="42" presetID="10" presetClass="entr" presetSubtype="0" fill="hold" nodeType="withEffect">
                                  <p:stCondLst>
                                    <p:cond delay="800"/>
                                  </p:stCondLst>
                                  <p:childTnLst>
                                    <p:set>
                                      <p:cBhvr>
                                        <p:cTn id="43" dur="1" fill="hold">
                                          <p:stCondLst>
                                            <p:cond delay="0"/>
                                          </p:stCondLst>
                                        </p:cTn>
                                        <p:tgtEl>
                                          <p:spTgt spid="139"/>
                                        </p:tgtEl>
                                        <p:attrNameLst>
                                          <p:attrName>style.visibility</p:attrName>
                                        </p:attrNameLst>
                                      </p:cBhvr>
                                      <p:to>
                                        <p:strVal val="visible"/>
                                      </p:to>
                                    </p:set>
                                    <p:animEffect transition="in" filter="fade">
                                      <p:cBhvr>
                                        <p:cTn id="44" dur="500"/>
                                        <p:tgtEl>
                                          <p:spTgt spid="139"/>
                                        </p:tgtEl>
                                      </p:cBhvr>
                                    </p:animEffect>
                                  </p:childTnLst>
                                </p:cTn>
                              </p:par>
                              <p:par>
                                <p:cTn id="45" presetID="10" presetClass="entr" presetSubtype="0" fill="hold" nodeType="withEffect">
                                  <p:stCondLst>
                                    <p:cond delay="1200"/>
                                  </p:stCondLst>
                                  <p:childTnLst>
                                    <p:set>
                                      <p:cBhvr>
                                        <p:cTn id="46" dur="1" fill="hold">
                                          <p:stCondLst>
                                            <p:cond delay="0"/>
                                          </p:stCondLst>
                                        </p:cTn>
                                        <p:tgtEl>
                                          <p:spTgt spid="134"/>
                                        </p:tgtEl>
                                        <p:attrNameLst>
                                          <p:attrName>style.visibility</p:attrName>
                                        </p:attrNameLst>
                                      </p:cBhvr>
                                      <p:to>
                                        <p:strVal val="visible"/>
                                      </p:to>
                                    </p:set>
                                    <p:animEffect transition="in" filter="fade">
                                      <p:cBhvr>
                                        <p:cTn id="47" dur="500"/>
                                        <p:tgtEl>
                                          <p:spTgt spid="134"/>
                                        </p:tgtEl>
                                      </p:cBhvr>
                                    </p:animEffect>
                                  </p:childTnLst>
                                </p:cTn>
                              </p:par>
                              <p:par>
                                <p:cTn id="48" presetID="10" presetClass="entr" presetSubtype="0" fill="hold" nodeType="withEffect">
                                  <p:stCondLst>
                                    <p:cond delay="1600"/>
                                  </p:stCondLst>
                                  <p:childTnLst>
                                    <p:set>
                                      <p:cBhvr>
                                        <p:cTn id="49" dur="1" fill="hold">
                                          <p:stCondLst>
                                            <p:cond delay="0"/>
                                          </p:stCondLst>
                                        </p:cTn>
                                        <p:tgtEl>
                                          <p:spTgt spid="159"/>
                                        </p:tgtEl>
                                        <p:attrNameLst>
                                          <p:attrName>style.visibility</p:attrName>
                                        </p:attrNameLst>
                                      </p:cBhvr>
                                      <p:to>
                                        <p:strVal val="visible"/>
                                      </p:to>
                                    </p:set>
                                    <p:animEffect transition="in" filter="fade">
                                      <p:cBhvr>
                                        <p:cTn id="50" dur="500"/>
                                        <p:tgtEl>
                                          <p:spTgt spid="159"/>
                                        </p:tgtEl>
                                      </p:cBhvr>
                                    </p:animEffect>
                                  </p:childTnLst>
                                </p:cTn>
                              </p:par>
                              <p:par>
                                <p:cTn id="51" presetID="10" presetClass="entr" presetSubtype="0" fill="hold" nodeType="withEffect">
                                  <p:stCondLst>
                                    <p:cond delay="2000"/>
                                  </p:stCondLst>
                                  <p:childTnLst>
                                    <p:set>
                                      <p:cBhvr>
                                        <p:cTn id="52" dur="1" fill="hold">
                                          <p:stCondLst>
                                            <p:cond delay="0"/>
                                          </p:stCondLst>
                                        </p:cTn>
                                        <p:tgtEl>
                                          <p:spTgt spid="154"/>
                                        </p:tgtEl>
                                        <p:attrNameLst>
                                          <p:attrName>style.visibility</p:attrName>
                                        </p:attrNameLst>
                                      </p:cBhvr>
                                      <p:to>
                                        <p:strVal val="visible"/>
                                      </p:to>
                                    </p:set>
                                    <p:animEffect transition="in" filter="fade">
                                      <p:cBhvr>
                                        <p:cTn id="53" dur="500"/>
                                        <p:tgtEl>
                                          <p:spTgt spid="154"/>
                                        </p:tgtEl>
                                      </p:cBhvr>
                                    </p:animEffect>
                                  </p:childTnLst>
                                </p:cTn>
                              </p:par>
                            </p:childTnLst>
                          </p:cTn>
                        </p:par>
                        <p:par>
                          <p:cTn id="54" fill="hold">
                            <p:stCondLst>
                              <p:cond delay="5350"/>
                            </p:stCondLst>
                            <p:childTnLst>
                              <p:par>
                                <p:cTn id="55" presetID="53" presetClass="entr" presetSubtype="16" fill="hold" grpId="0" nodeType="afterEffect">
                                  <p:stCondLst>
                                    <p:cond delay="0"/>
                                  </p:stCondLst>
                                  <p:childTnLst>
                                    <p:set>
                                      <p:cBhvr>
                                        <p:cTn id="56" dur="1" fill="hold">
                                          <p:stCondLst>
                                            <p:cond delay="0"/>
                                          </p:stCondLst>
                                        </p:cTn>
                                        <p:tgtEl>
                                          <p:spTgt spid="127"/>
                                        </p:tgtEl>
                                        <p:attrNameLst>
                                          <p:attrName>style.visibility</p:attrName>
                                        </p:attrNameLst>
                                      </p:cBhvr>
                                      <p:to>
                                        <p:strVal val="visible"/>
                                      </p:to>
                                    </p:set>
                                    <p:anim calcmode="lin" valueType="num">
                                      <p:cBhvr>
                                        <p:cTn id="57" dur="500" fill="hold"/>
                                        <p:tgtEl>
                                          <p:spTgt spid="127"/>
                                        </p:tgtEl>
                                        <p:attrNameLst>
                                          <p:attrName>ppt_w</p:attrName>
                                        </p:attrNameLst>
                                      </p:cBhvr>
                                      <p:tavLst>
                                        <p:tav tm="0">
                                          <p:val>
                                            <p:fltVal val="0"/>
                                          </p:val>
                                        </p:tav>
                                        <p:tav tm="100000">
                                          <p:val>
                                            <p:strVal val="#ppt_w"/>
                                          </p:val>
                                        </p:tav>
                                      </p:tavLst>
                                    </p:anim>
                                    <p:anim calcmode="lin" valueType="num">
                                      <p:cBhvr>
                                        <p:cTn id="58" dur="500" fill="hold"/>
                                        <p:tgtEl>
                                          <p:spTgt spid="127"/>
                                        </p:tgtEl>
                                        <p:attrNameLst>
                                          <p:attrName>ppt_h</p:attrName>
                                        </p:attrNameLst>
                                      </p:cBhvr>
                                      <p:tavLst>
                                        <p:tav tm="0">
                                          <p:val>
                                            <p:fltVal val="0"/>
                                          </p:val>
                                        </p:tav>
                                        <p:tav tm="100000">
                                          <p:val>
                                            <p:strVal val="#ppt_h"/>
                                          </p:val>
                                        </p:tav>
                                      </p:tavLst>
                                    </p:anim>
                                    <p:animEffect transition="in" filter="fade">
                                      <p:cBhvr>
                                        <p:cTn id="59" dur="500"/>
                                        <p:tgtEl>
                                          <p:spTgt spid="127"/>
                                        </p:tgtEl>
                                      </p:cBhvr>
                                    </p:animEffect>
                                  </p:childTnLst>
                                </p:cTn>
                              </p:par>
                            </p:childTnLst>
                          </p:cTn>
                        </p:par>
                        <p:par>
                          <p:cTn id="60" fill="hold">
                            <p:stCondLst>
                              <p:cond delay="5850"/>
                            </p:stCondLst>
                            <p:childTnLst>
                              <p:par>
                                <p:cTn id="61" presetID="10" presetClass="entr" presetSubtype="0" fill="hold" grpId="0" nodeType="after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fade">
                                      <p:cBhvr>
                                        <p:cTn id="63" dur="500"/>
                                        <p:tgtEl>
                                          <p:spTgt spid="129"/>
                                        </p:tgtEl>
                                      </p:cBhvr>
                                    </p:animEffect>
                                  </p:childTnLst>
                                </p:cTn>
                              </p:par>
                              <p:par>
                                <p:cTn id="64" presetID="10" presetClass="entr" presetSubtype="0" fill="hold"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fade">
                                      <p:cBhvr>
                                        <p:cTn id="69" dur="500"/>
                                        <p:tgtEl>
                                          <p:spTgt spid="128"/>
                                        </p:tgtEl>
                                      </p:cBhvr>
                                    </p:animEffect>
                                  </p:childTnLst>
                                </p:cTn>
                              </p:par>
                              <p:par>
                                <p:cTn id="70" presetID="10" presetClass="entr" presetSubtype="0" fill="hold" nodeType="with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fade">
                                      <p:cBhvr>
                                        <p:cTn id="72" dur="500"/>
                                        <p:tgtEl>
                                          <p:spTgt spid="10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0"/>
                                        </p:tgtEl>
                                        <p:attrNameLst>
                                          <p:attrName>style.visibility</p:attrName>
                                        </p:attrNameLst>
                                      </p:cBhvr>
                                      <p:to>
                                        <p:strVal val="visible"/>
                                      </p:to>
                                    </p:set>
                                    <p:animEffect transition="in" filter="fade">
                                      <p:cBhvr>
                                        <p:cTn id="75" dur="500"/>
                                        <p:tgtEl>
                                          <p:spTgt spid="130"/>
                                        </p:tgtEl>
                                      </p:cBhvr>
                                    </p:animEffect>
                                  </p:childTnLst>
                                </p:cTn>
                              </p:par>
                              <p:par>
                                <p:cTn id="76" presetID="10" presetClass="entr" presetSubtype="0" fill="hold" nodeType="with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fade">
                                      <p:cBhvr>
                                        <p:cTn id="78" dur="500"/>
                                        <p:tgtEl>
                                          <p:spTgt spid="114"/>
                                        </p:tgtEl>
                                      </p:cBhvr>
                                    </p:animEffect>
                                  </p:childTnLst>
                                </p:cTn>
                              </p:par>
                            </p:childTnLst>
                          </p:cTn>
                        </p:par>
                        <p:par>
                          <p:cTn id="79" fill="hold">
                            <p:stCondLst>
                              <p:cond delay="6350"/>
                            </p:stCondLst>
                            <p:childTnLst>
                              <p:par>
                                <p:cTn id="80" presetID="2" presetClass="entr" presetSubtype="2" fill="hold" grpId="0" nodeType="afterEffect">
                                  <p:stCondLst>
                                    <p:cond delay="0"/>
                                  </p:stCondLst>
                                  <p:childTnLst>
                                    <p:set>
                                      <p:cBhvr>
                                        <p:cTn id="81" dur="1" fill="hold">
                                          <p:stCondLst>
                                            <p:cond delay="0"/>
                                          </p:stCondLst>
                                        </p:cTn>
                                        <p:tgtEl>
                                          <p:spTgt spid="103"/>
                                        </p:tgtEl>
                                        <p:attrNameLst>
                                          <p:attrName>style.visibility</p:attrName>
                                        </p:attrNameLst>
                                      </p:cBhvr>
                                      <p:to>
                                        <p:strVal val="visible"/>
                                      </p:to>
                                    </p:set>
                                    <p:anim calcmode="lin" valueType="num">
                                      <p:cBhvr additive="base">
                                        <p:cTn id="82" dur="500" fill="hold"/>
                                        <p:tgtEl>
                                          <p:spTgt spid="103"/>
                                        </p:tgtEl>
                                        <p:attrNameLst>
                                          <p:attrName>ppt_x</p:attrName>
                                        </p:attrNameLst>
                                      </p:cBhvr>
                                      <p:tavLst>
                                        <p:tav tm="0">
                                          <p:val>
                                            <p:strVal val="1+#ppt_w/2"/>
                                          </p:val>
                                        </p:tav>
                                        <p:tav tm="100000">
                                          <p:val>
                                            <p:strVal val="#ppt_x"/>
                                          </p:val>
                                        </p:tav>
                                      </p:tavLst>
                                    </p:anim>
                                    <p:anim calcmode="lin" valueType="num">
                                      <p:cBhvr additive="base">
                                        <p:cTn id="83" dur="500" fill="hold"/>
                                        <p:tgtEl>
                                          <p:spTgt spid="103"/>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0"/>
                                  </p:stCondLst>
                                  <p:childTnLst>
                                    <p:set>
                                      <p:cBhvr>
                                        <p:cTn id="85" dur="1" fill="hold">
                                          <p:stCondLst>
                                            <p:cond delay="0"/>
                                          </p:stCondLst>
                                        </p:cTn>
                                        <p:tgtEl>
                                          <p:spTgt spid="131"/>
                                        </p:tgtEl>
                                        <p:attrNameLst>
                                          <p:attrName>style.visibility</p:attrName>
                                        </p:attrNameLst>
                                      </p:cBhvr>
                                      <p:to>
                                        <p:strVal val="visible"/>
                                      </p:to>
                                    </p:set>
                                    <p:anim calcmode="lin" valueType="num">
                                      <p:cBhvr additive="base">
                                        <p:cTn id="86" dur="500" fill="hold"/>
                                        <p:tgtEl>
                                          <p:spTgt spid="131"/>
                                        </p:tgtEl>
                                        <p:attrNameLst>
                                          <p:attrName>ppt_x</p:attrName>
                                        </p:attrNameLst>
                                      </p:cBhvr>
                                      <p:tavLst>
                                        <p:tav tm="0">
                                          <p:val>
                                            <p:strVal val="1+#ppt_w/2"/>
                                          </p:val>
                                        </p:tav>
                                        <p:tav tm="100000">
                                          <p:val>
                                            <p:strVal val="#ppt_x"/>
                                          </p:val>
                                        </p:tav>
                                      </p:tavLst>
                                    </p:anim>
                                    <p:anim calcmode="lin" valueType="num">
                                      <p:cBhvr additive="base">
                                        <p:cTn id="87" dur="500" fill="hold"/>
                                        <p:tgtEl>
                                          <p:spTgt spid="131"/>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300"/>
                                  </p:stCondLst>
                                  <p:childTnLst>
                                    <p:set>
                                      <p:cBhvr>
                                        <p:cTn id="89" dur="1" fill="hold">
                                          <p:stCondLst>
                                            <p:cond delay="0"/>
                                          </p:stCondLst>
                                        </p:cTn>
                                        <p:tgtEl>
                                          <p:spTgt spid="102"/>
                                        </p:tgtEl>
                                        <p:attrNameLst>
                                          <p:attrName>style.visibility</p:attrName>
                                        </p:attrNameLst>
                                      </p:cBhvr>
                                      <p:to>
                                        <p:strVal val="visible"/>
                                      </p:to>
                                    </p:set>
                                    <p:anim calcmode="lin" valueType="num">
                                      <p:cBhvr additive="base">
                                        <p:cTn id="90" dur="500" fill="hold"/>
                                        <p:tgtEl>
                                          <p:spTgt spid="102"/>
                                        </p:tgtEl>
                                        <p:attrNameLst>
                                          <p:attrName>ppt_x</p:attrName>
                                        </p:attrNameLst>
                                      </p:cBhvr>
                                      <p:tavLst>
                                        <p:tav tm="0">
                                          <p:val>
                                            <p:strVal val="1+#ppt_w/2"/>
                                          </p:val>
                                        </p:tav>
                                        <p:tav tm="100000">
                                          <p:val>
                                            <p:strVal val="#ppt_x"/>
                                          </p:val>
                                        </p:tav>
                                      </p:tavLst>
                                    </p:anim>
                                    <p:anim calcmode="lin" valueType="num">
                                      <p:cBhvr additive="base">
                                        <p:cTn id="91" dur="500" fill="hold"/>
                                        <p:tgtEl>
                                          <p:spTgt spid="102"/>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300"/>
                                  </p:stCondLst>
                                  <p:childTnLst>
                                    <p:set>
                                      <p:cBhvr>
                                        <p:cTn id="93" dur="1" fill="hold">
                                          <p:stCondLst>
                                            <p:cond delay="0"/>
                                          </p:stCondLst>
                                        </p:cTn>
                                        <p:tgtEl>
                                          <p:spTgt spid="132"/>
                                        </p:tgtEl>
                                        <p:attrNameLst>
                                          <p:attrName>style.visibility</p:attrName>
                                        </p:attrNameLst>
                                      </p:cBhvr>
                                      <p:to>
                                        <p:strVal val="visible"/>
                                      </p:to>
                                    </p:set>
                                    <p:anim calcmode="lin" valueType="num">
                                      <p:cBhvr additive="base">
                                        <p:cTn id="94" dur="500" fill="hold"/>
                                        <p:tgtEl>
                                          <p:spTgt spid="132"/>
                                        </p:tgtEl>
                                        <p:attrNameLst>
                                          <p:attrName>ppt_x</p:attrName>
                                        </p:attrNameLst>
                                      </p:cBhvr>
                                      <p:tavLst>
                                        <p:tav tm="0">
                                          <p:val>
                                            <p:strVal val="1+#ppt_w/2"/>
                                          </p:val>
                                        </p:tav>
                                        <p:tav tm="100000">
                                          <p:val>
                                            <p:strVal val="#ppt_x"/>
                                          </p:val>
                                        </p:tav>
                                      </p:tavLst>
                                    </p:anim>
                                    <p:anim calcmode="lin" valueType="num">
                                      <p:cBhvr additive="base">
                                        <p:cTn id="95" dur="500" fill="hold"/>
                                        <p:tgtEl>
                                          <p:spTgt spid="132"/>
                                        </p:tgtEl>
                                        <p:attrNameLst>
                                          <p:attrName>ppt_y</p:attrName>
                                        </p:attrNameLst>
                                      </p:cBhvr>
                                      <p:tavLst>
                                        <p:tav tm="0">
                                          <p:val>
                                            <p:strVal val="#ppt_y"/>
                                          </p:val>
                                        </p:tav>
                                        <p:tav tm="100000">
                                          <p:val>
                                            <p:strVal val="#ppt_y"/>
                                          </p:val>
                                        </p:tav>
                                      </p:tavLst>
                                    </p:anim>
                                  </p:childTnLst>
                                </p:cTn>
                              </p:par>
                              <p:par>
                                <p:cTn id="96" presetID="2" presetClass="entr" presetSubtype="2" fill="hold" grpId="0" nodeType="withEffect">
                                  <p:stCondLst>
                                    <p:cond delay="600"/>
                                  </p:stCondLst>
                                  <p:childTnLst>
                                    <p:set>
                                      <p:cBhvr>
                                        <p:cTn id="97" dur="1" fill="hold">
                                          <p:stCondLst>
                                            <p:cond delay="0"/>
                                          </p:stCondLst>
                                        </p:cTn>
                                        <p:tgtEl>
                                          <p:spTgt spid="101"/>
                                        </p:tgtEl>
                                        <p:attrNameLst>
                                          <p:attrName>style.visibility</p:attrName>
                                        </p:attrNameLst>
                                      </p:cBhvr>
                                      <p:to>
                                        <p:strVal val="visible"/>
                                      </p:to>
                                    </p:set>
                                    <p:anim calcmode="lin" valueType="num">
                                      <p:cBhvr additive="base">
                                        <p:cTn id="98" dur="500" fill="hold"/>
                                        <p:tgtEl>
                                          <p:spTgt spid="101"/>
                                        </p:tgtEl>
                                        <p:attrNameLst>
                                          <p:attrName>ppt_x</p:attrName>
                                        </p:attrNameLst>
                                      </p:cBhvr>
                                      <p:tavLst>
                                        <p:tav tm="0">
                                          <p:val>
                                            <p:strVal val="1+#ppt_w/2"/>
                                          </p:val>
                                        </p:tav>
                                        <p:tav tm="100000">
                                          <p:val>
                                            <p:strVal val="#ppt_x"/>
                                          </p:val>
                                        </p:tav>
                                      </p:tavLst>
                                    </p:anim>
                                    <p:anim calcmode="lin" valueType="num">
                                      <p:cBhvr additive="base">
                                        <p:cTn id="99" dur="500" fill="hold"/>
                                        <p:tgtEl>
                                          <p:spTgt spid="101"/>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600"/>
                                  </p:stCondLst>
                                  <p:childTnLst>
                                    <p:set>
                                      <p:cBhvr>
                                        <p:cTn id="101" dur="1" fill="hold">
                                          <p:stCondLst>
                                            <p:cond delay="0"/>
                                          </p:stCondLst>
                                        </p:cTn>
                                        <p:tgtEl>
                                          <p:spTgt spid="133"/>
                                        </p:tgtEl>
                                        <p:attrNameLst>
                                          <p:attrName>style.visibility</p:attrName>
                                        </p:attrNameLst>
                                      </p:cBhvr>
                                      <p:to>
                                        <p:strVal val="visible"/>
                                      </p:to>
                                    </p:set>
                                    <p:anim calcmode="lin" valueType="num">
                                      <p:cBhvr additive="base">
                                        <p:cTn id="102" dur="500" fill="hold"/>
                                        <p:tgtEl>
                                          <p:spTgt spid="133"/>
                                        </p:tgtEl>
                                        <p:attrNameLst>
                                          <p:attrName>ppt_x</p:attrName>
                                        </p:attrNameLst>
                                      </p:cBhvr>
                                      <p:tavLst>
                                        <p:tav tm="0">
                                          <p:val>
                                            <p:strVal val="1+#ppt_w/2"/>
                                          </p:val>
                                        </p:tav>
                                        <p:tav tm="100000">
                                          <p:val>
                                            <p:strVal val="#ppt_x"/>
                                          </p:val>
                                        </p:tav>
                                      </p:tavLst>
                                    </p:anim>
                                    <p:anim calcmode="lin" valueType="num">
                                      <p:cBhvr additive="base">
                                        <p:cTn id="103"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1" grpId="0" animBg="1"/>
      <p:bldP spid="102" grpId="0" animBg="1"/>
      <p:bldP spid="103" grpId="0" animBg="1"/>
      <p:bldP spid="127" grpId="0"/>
      <p:bldP spid="128" grpId="0"/>
      <p:bldP spid="129" grpId="0"/>
      <p:bldP spid="130" grpId="0"/>
      <p:bldP spid="131" grpId="0"/>
      <p:bldP spid="132" grpId="0"/>
      <p:bldP spid="133" grpId="0"/>
      <p:bldP spid="72" grpId="0"/>
      <p:bldP spid="73" grpId="0" animBg="1"/>
      <p:bldP spid="74" grpId="0"/>
      <p:bldP spid="7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94" name="TextBox 93"/>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成功的项目展示三</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95" name="任意多边形 94"/>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96" name="TextBox 95"/>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97" name="流程图: 摘录 96"/>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92" name="Picture 5"/>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1018064" y="1329119"/>
            <a:ext cx="2417560" cy="1523402"/>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3"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226844" y="3018227"/>
            <a:ext cx="2447760" cy="1519299"/>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8" name="Picture 9"/>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contrast="17000"/>
                    </a14:imgEffect>
                  </a14:imgLayer>
                </a14:imgProps>
              </a:ext>
              <a:ext uri="{28A0092B-C50C-407E-A947-70E740481C1C}">
                <a14:useLocalDpi xmlns:a14="http://schemas.microsoft.com/office/drawing/2010/main" val="0"/>
              </a:ext>
            </a:extLst>
          </a:blip>
          <a:stretch>
            <a:fillRect/>
          </a:stretch>
        </p:blipFill>
        <p:spPr bwMode="auto">
          <a:xfrm>
            <a:off x="4191794" y="1734344"/>
            <a:ext cx="2903597" cy="1870305"/>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9" name="Picture 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39442"/>
          <a:stretch/>
        </p:blipFill>
        <p:spPr bwMode="auto">
          <a:xfrm>
            <a:off x="6858794" y="2090820"/>
            <a:ext cx="1442525" cy="1854813"/>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custDataLst>
      <p:tags r:id="rId1"/>
    </p:custDataLst>
    <p:extLst>
      <p:ext uri="{BB962C8B-B14F-4D97-AF65-F5344CB8AC3E}">
        <p14:creationId xmlns:p14="http://schemas.microsoft.com/office/powerpoint/2010/main" val="202883910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additive="base">
                                        <p:cTn id="13" dur="500" fill="hold"/>
                                        <p:tgtEl>
                                          <p:spTgt spid="97"/>
                                        </p:tgtEl>
                                        <p:attrNameLst>
                                          <p:attrName>ppt_x</p:attrName>
                                        </p:attrNameLst>
                                      </p:cBhvr>
                                      <p:tavLst>
                                        <p:tav tm="0">
                                          <p:val>
                                            <p:strVal val="0-#ppt_w/2"/>
                                          </p:val>
                                        </p:tav>
                                        <p:tav tm="100000">
                                          <p:val>
                                            <p:strVal val="#ppt_x"/>
                                          </p:val>
                                        </p:tav>
                                      </p:tavLst>
                                    </p:anim>
                                    <p:anim calcmode="lin" valueType="num">
                                      <p:cBhvr additive="base">
                                        <p:cTn id="14" dur="500" fill="hold"/>
                                        <p:tgtEl>
                                          <p:spTgt spid="9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500" fill="hold"/>
                                        <p:tgtEl>
                                          <p:spTgt spid="96"/>
                                        </p:tgtEl>
                                        <p:attrNameLst>
                                          <p:attrName>ppt_x</p:attrName>
                                        </p:attrNameLst>
                                      </p:cBhvr>
                                      <p:tavLst>
                                        <p:tav tm="0">
                                          <p:val>
                                            <p:strVal val="0-#ppt_w/2"/>
                                          </p:val>
                                        </p:tav>
                                        <p:tav tm="100000">
                                          <p:val>
                                            <p:strVal val="#ppt_x"/>
                                          </p:val>
                                        </p:tav>
                                      </p:tavLst>
                                    </p:anim>
                                    <p:anim calcmode="lin" valueType="num">
                                      <p:cBhvr additive="base">
                                        <p:cTn id="18"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94"/>
                                        </p:tgtEl>
                                        <p:attrNameLst>
                                          <p:attrName>style.visibility</p:attrName>
                                        </p:attrNameLst>
                                      </p:cBhvr>
                                      <p:to>
                                        <p:strVal val="visible"/>
                                      </p:to>
                                    </p:set>
                                    <p:anim calcmode="lin" valueType="num">
                                      <p:cBhvr>
                                        <p:cTn id="23"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94"/>
                                        </p:tgtEl>
                                        <p:attrNameLst>
                                          <p:attrName>ppt_y</p:attrName>
                                        </p:attrNameLst>
                                      </p:cBhvr>
                                      <p:tavLst>
                                        <p:tav tm="0">
                                          <p:val>
                                            <p:strVal val="#ppt_y"/>
                                          </p:val>
                                        </p:tav>
                                        <p:tav tm="100000">
                                          <p:val>
                                            <p:strVal val="#ppt_y"/>
                                          </p:val>
                                        </p:tav>
                                      </p:tavLst>
                                    </p:anim>
                                    <p:anim calcmode="lin" valueType="num">
                                      <p:cBhvr>
                                        <p:cTn id="25"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94"/>
                                        </p:tgtEl>
                                      </p:cBhvr>
                                    </p:animEffect>
                                  </p:childTnLst>
                                </p:cTn>
                              </p:par>
                            </p:childTnLst>
                          </p:cTn>
                        </p:par>
                        <p:par>
                          <p:cTn id="28" fill="hold">
                            <p:stCondLst>
                              <p:cond delay="85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2000"/>
                                        <p:tgtEl>
                                          <p:spTgt spid="31"/>
                                        </p:tgtEl>
                                      </p:cBhvr>
                                    </p:animEffect>
                                  </p:childTnLst>
                                </p:cTn>
                              </p:par>
                            </p:childTnLst>
                          </p:cTn>
                        </p:par>
                        <p:par>
                          <p:cTn id="32" fill="hold">
                            <p:stCondLst>
                              <p:cond delay="2850"/>
                            </p:stCondLst>
                            <p:childTnLst>
                              <p:par>
                                <p:cTn id="33" presetID="2" presetClass="entr" presetSubtype="1" fill="hold" nodeType="afterEffect">
                                  <p:stCondLst>
                                    <p:cond delay="0"/>
                                  </p:stCondLst>
                                  <p:childTnLst>
                                    <p:set>
                                      <p:cBhvr>
                                        <p:cTn id="34" dur="1" fill="hold">
                                          <p:stCondLst>
                                            <p:cond delay="0"/>
                                          </p:stCondLst>
                                        </p:cTn>
                                        <p:tgtEl>
                                          <p:spTgt spid="93"/>
                                        </p:tgtEl>
                                        <p:attrNameLst>
                                          <p:attrName>style.visibility</p:attrName>
                                        </p:attrNameLst>
                                      </p:cBhvr>
                                      <p:to>
                                        <p:strVal val="visible"/>
                                      </p:to>
                                    </p:set>
                                    <p:anim calcmode="lin" valueType="num">
                                      <p:cBhvr additive="base">
                                        <p:cTn id="35" dur="1000" fill="hold"/>
                                        <p:tgtEl>
                                          <p:spTgt spid="93"/>
                                        </p:tgtEl>
                                        <p:attrNameLst>
                                          <p:attrName>ppt_x</p:attrName>
                                        </p:attrNameLst>
                                      </p:cBhvr>
                                      <p:tavLst>
                                        <p:tav tm="0">
                                          <p:val>
                                            <p:strVal val="#ppt_x"/>
                                          </p:val>
                                        </p:tav>
                                        <p:tav tm="100000">
                                          <p:val>
                                            <p:strVal val="#ppt_x"/>
                                          </p:val>
                                        </p:tav>
                                      </p:tavLst>
                                    </p:anim>
                                    <p:anim calcmode="lin" valueType="num">
                                      <p:cBhvr additive="base">
                                        <p:cTn id="36" dur="1000" fill="hold"/>
                                        <p:tgtEl>
                                          <p:spTgt spid="93"/>
                                        </p:tgtEl>
                                        <p:attrNameLst>
                                          <p:attrName>ppt_y</p:attrName>
                                        </p:attrNameLst>
                                      </p:cBhvr>
                                      <p:tavLst>
                                        <p:tav tm="0">
                                          <p:val>
                                            <p:strVal val="0-#ppt_h/2"/>
                                          </p:val>
                                        </p:tav>
                                        <p:tav tm="100000">
                                          <p:val>
                                            <p:strVal val="#ppt_y"/>
                                          </p:val>
                                        </p:tav>
                                      </p:tavLst>
                                    </p:anim>
                                  </p:childTnLst>
                                </p:cTn>
                              </p:par>
                              <p:par>
                                <p:cTn id="37" presetID="2" presetClass="entr" presetSubtype="9" fill="hold" nodeType="withEffect">
                                  <p:stCondLst>
                                    <p:cond delay="300"/>
                                  </p:stCondLst>
                                  <p:childTnLst>
                                    <p:set>
                                      <p:cBhvr>
                                        <p:cTn id="38" dur="1" fill="hold">
                                          <p:stCondLst>
                                            <p:cond delay="0"/>
                                          </p:stCondLst>
                                        </p:cTn>
                                        <p:tgtEl>
                                          <p:spTgt spid="92"/>
                                        </p:tgtEl>
                                        <p:attrNameLst>
                                          <p:attrName>style.visibility</p:attrName>
                                        </p:attrNameLst>
                                      </p:cBhvr>
                                      <p:to>
                                        <p:strVal val="visible"/>
                                      </p:to>
                                    </p:set>
                                    <p:anim calcmode="lin" valueType="num">
                                      <p:cBhvr additive="base">
                                        <p:cTn id="39" dur="1000" fill="hold"/>
                                        <p:tgtEl>
                                          <p:spTgt spid="92"/>
                                        </p:tgtEl>
                                        <p:attrNameLst>
                                          <p:attrName>ppt_x</p:attrName>
                                        </p:attrNameLst>
                                      </p:cBhvr>
                                      <p:tavLst>
                                        <p:tav tm="0">
                                          <p:val>
                                            <p:strVal val="0-#ppt_w/2"/>
                                          </p:val>
                                        </p:tav>
                                        <p:tav tm="100000">
                                          <p:val>
                                            <p:strVal val="#ppt_x"/>
                                          </p:val>
                                        </p:tav>
                                      </p:tavLst>
                                    </p:anim>
                                    <p:anim calcmode="lin" valueType="num">
                                      <p:cBhvr additive="base">
                                        <p:cTn id="40" dur="1000" fill="hold"/>
                                        <p:tgtEl>
                                          <p:spTgt spid="92"/>
                                        </p:tgtEl>
                                        <p:attrNameLst>
                                          <p:attrName>ppt_y</p:attrName>
                                        </p:attrNameLst>
                                      </p:cBhvr>
                                      <p:tavLst>
                                        <p:tav tm="0">
                                          <p:val>
                                            <p:strVal val="0-#ppt_h/2"/>
                                          </p:val>
                                        </p:tav>
                                        <p:tav tm="100000">
                                          <p:val>
                                            <p:strVal val="#ppt_y"/>
                                          </p:val>
                                        </p:tav>
                                      </p:tavLst>
                                    </p:anim>
                                  </p:childTnLst>
                                </p:cTn>
                              </p:par>
                              <p:par>
                                <p:cTn id="41" presetID="2" presetClass="entr" presetSubtype="6" fill="hold" nodeType="withEffect">
                                  <p:stCondLst>
                                    <p:cond delay="500"/>
                                  </p:stCondLst>
                                  <p:childTnLst>
                                    <p:set>
                                      <p:cBhvr>
                                        <p:cTn id="42" dur="1" fill="hold">
                                          <p:stCondLst>
                                            <p:cond delay="0"/>
                                          </p:stCondLst>
                                        </p:cTn>
                                        <p:tgtEl>
                                          <p:spTgt spid="99"/>
                                        </p:tgtEl>
                                        <p:attrNameLst>
                                          <p:attrName>style.visibility</p:attrName>
                                        </p:attrNameLst>
                                      </p:cBhvr>
                                      <p:to>
                                        <p:strVal val="visible"/>
                                      </p:to>
                                    </p:set>
                                    <p:anim calcmode="lin" valueType="num">
                                      <p:cBhvr additive="base">
                                        <p:cTn id="43" dur="1000" fill="hold"/>
                                        <p:tgtEl>
                                          <p:spTgt spid="99"/>
                                        </p:tgtEl>
                                        <p:attrNameLst>
                                          <p:attrName>ppt_x</p:attrName>
                                        </p:attrNameLst>
                                      </p:cBhvr>
                                      <p:tavLst>
                                        <p:tav tm="0">
                                          <p:val>
                                            <p:strVal val="1+#ppt_w/2"/>
                                          </p:val>
                                        </p:tav>
                                        <p:tav tm="100000">
                                          <p:val>
                                            <p:strVal val="#ppt_x"/>
                                          </p:val>
                                        </p:tav>
                                      </p:tavLst>
                                    </p:anim>
                                    <p:anim calcmode="lin" valueType="num">
                                      <p:cBhvr additive="base">
                                        <p:cTn id="44" dur="1000" fill="hold"/>
                                        <p:tgtEl>
                                          <p:spTgt spid="99"/>
                                        </p:tgtEl>
                                        <p:attrNameLst>
                                          <p:attrName>ppt_y</p:attrName>
                                        </p:attrNameLst>
                                      </p:cBhvr>
                                      <p:tavLst>
                                        <p:tav tm="0">
                                          <p:val>
                                            <p:strVal val="1+#ppt_h/2"/>
                                          </p:val>
                                        </p:tav>
                                        <p:tav tm="100000">
                                          <p:val>
                                            <p:strVal val="#ppt_y"/>
                                          </p:val>
                                        </p:tav>
                                      </p:tavLst>
                                    </p:anim>
                                  </p:childTnLst>
                                </p:cTn>
                              </p:par>
                              <p:par>
                                <p:cTn id="45" presetID="2" presetClass="entr" presetSubtype="3" fill="hold" nodeType="withEffect">
                                  <p:stCondLst>
                                    <p:cond delay="80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1000" fill="hold"/>
                                        <p:tgtEl>
                                          <p:spTgt spid="98"/>
                                        </p:tgtEl>
                                        <p:attrNameLst>
                                          <p:attrName>ppt_x</p:attrName>
                                        </p:attrNameLst>
                                      </p:cBhvr>
                                      <p:tavLst>
                                        <p:tav tm="0">
                                          <p:val>
                                            <p:strVal val="1+#ppt_w/2"/>
                                          </p:val>
                                        </p:tav>
                                        <p:tav tm="100000">
                                          <p:val>
                                            <p:strVal val="#ppt_x"/>
                                          </p:val>
                                        </p:tav>
                                      </p:tavLst>
                                    </p:anim>
                                    <p:anim calcmode="lin" valueType="num">
                                      <p:cBhvr additive="base">
                                        <p:cTn id="48" dur="1000" fill="hold"/>
                                        <p:tgtEl>
                                          <p:spTgt spid="98"/>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0"/>
                                  </p:stCondLst>
                                  <p:childTnLst>
                                    <p:animRot by="120000">
                                      <p:cBhvr>
                                        <p:cTn id="50" dur="200" fill="hold">
                                          <p:stCondLst>
                                            <p:cond delay="0"/>
                                          </p:stCondLst>
                                        </p:cTn>
                                        <p:tgtEl>
                                          <p:spTgt spid="93"/>
                                        </p:tgtEl>
                                        <p:attrNameLst>
                                          <p:attrName>r</p:attrName>
                                        </p:attrNameLst>
                                      </p:cBhvr>
                                    </p:animRot>
                                    <p:animRot by="-240000">
                                      <p:cBhvr>
                                        <p:cTn id="51" dur="400" fill="hold">
                                          <p:stCondLst>
                                            <p:cond delay="400"/>
                                          </p:stCondLst>
                                        </p:cTn>
                                        <p:tgtEl>
                                          <p:spTgt spid="93"/>
                                        </p:tgtEl>
                                        <p:attrNameLst>
                                          <p:attrName>r</p:attrName>
                                        </p:attrNameLst>
                                      </p:cBhvr>
                                    </p:animRot>
                                    <p:animRot by="240000">
                                      <p:cBhvr>
                                        <p:cTn id="52" dur="400" fill="hold">
                                          <p:stCondLst>
                                            <p:cond delay="800"/>
                                          </p:stCondLst>
                                        </p:cTn>
                                        <p:tgtEl>
                                          <p:spTgt spid="93"/>
                                        </p:tgtEl>
                                        <p:attrNameLst>
                                          <p:attrName>r</p:attrName>
                                        </p:attrNameLst>
                                      </p:cBhvr>
                                    </p:animRot>
                                    <p:animRot by="-240000">
                                      <p:cBhvr>
                                        <p:cTn id="53" dur="400" fill="hold">
                                          <p:stCondLst>
                                            <p:cond delay="1200"/>
                                          </p:stCondLst>
                                        </p:cTn>
                                        <p:tgtEl>
                                          <p:spTgt spid="93"/>
                                        </p:tgtEl>
                                        <p:attrNameLst>
                                          <p:attrName>r</p:attrName>
                                        </p:attrNameLst>
                                      </p:cBhvr>
                                    </p:animRot>
                                    <p:animRot by="120000">
                                      <p:cBhvr>
                                        <p:cTn id="54" dur="400" fill="hold">
                                          <p:stCondLst>
                                            <p:cond delay="1600"/>
                                          </p:stCondLst>
                                        </p:cTn>
                                        <p:tgtEl>
                                          <p:spTgt spid="93"/>
                                        </p:tgtEl>
                                        <p:attrNameLst>
                                          <p:attrName>r</p:attrName>
                                        </p:attrNameLst>
                                      </p:cBhvr>
                                    </p:animRot>
                                  </p:childTnLst>
                                </p:cTn>
                              </p:par>
                              <p:par>
                                <p:cTn id="55" presetID="32" presetClass="emph" presetSubtype="0" repeatCount="3000" fill="hold" nodeType="withEffect">
                                  <p:stCondLst>
                                    <p:cond delay="0"/>
                                  </p:stCondLst>
                                  <p:childTnLst>
                                    <p:animRot by="120000">
                                      <p:cBhvr>
                                        <p:cTn id="56" dur="200" fill="hold">
                                          <p:stCondLst>
                                            <p:cond delay="0"/>
                                          </p:stCondLst>
                                        </p:cTn>
                                        <p:tgtEl>
                                          <p:spTgt spid="92"/>
                                        </p:tgtEl>
                                        <p:attrNameLst>
                                          <p:attrName>r</p:attrName>
                                        </p:attrNameLst>
                                      </p:cBhvr>
                                    </p:animRot>
                                    <p:animRot by="-240000">
                                      <p:cBhvr>
                                        <p:cTn id="57" dur="400" fill="hold">
                                          <p:stCondLst>
                                            <p:cond delay="400"/>
                                          </p:stCondLst>
                                        </p:cTn>
                                        <p:tgtEl>
                                          <p:spTgt spid="92"/>
                                        </p:tgtEl>
                                        <p:attrNameLst>
                                          <p:attrName>r</p:attrName>
                                        </p:attrNameLst>
                                      </p:cBhvr>
                                    </p:animRot>
                                    <p:animRot by="240000">
                                      <p:cBhvr>
                                        <p:cTn id="58" dur="400" fill="hold">
                                          <p:stCondLst>
                                            <p:cond delay="800"/>
                                          </p:stCondLst>
                                        </p:cTn>
                                        <p:tgtEl>
                                          <p:spTgt spid="92"/>
                                        </p:tgtEl>
                                        <p:attrNameLst>
                                          <p:attrName>r</p:attrName>
                                        </p:attrNameLst>
                                      </p:cBhvr>
                                    </p:animRot>
                                    <p:animRot by="-240000">
                                      <p:cBhvr>
                                        <p:cTn id="59" dur="400" fill="hold">
                                          <p:stCondLst>
                                            <p:cond delay="1200"/>
                                          </p:stCondLst>
                                        </p:cTn>
                                        <p:tgtEl>
                                          <p:spTgt spid="92"/>
                                        </p:tgtEl>
                                        <p:attrNameLst>
                                          <p:attrName>r</p:attrName>
                                        </p:attrNameLst>
                                      </p:cBhvr>
                                    </p:animRot>
                                    <p:animRot by="120000">
                                      <p:cBhvr>
                                        <p:cTn id="60" dur="400" fill="hold">
                                          <p:stCondLst>
                                            <p:cond delay="1600"/>
                                          </p:stCondLst>
                                        </p:cTn>
                                        <p:tgtEl>
                                          <p:spTgt spid="92"/>
                                        </p:tgtEl>
                                        <p:attrNameLst>
                                          <p:attrName>r</p:attrName>
                                        </p:attrNameLst>
                                      </p:cBhvr>
                                    </p:animRot>
                                  </p:childTnLst>
                                </p:cTn>
                              </p:par>
                              <p:par>
                                <p:cTn id="61" presetID="32" presetClass="emph" presetSubtype="0" repeatCount="3000" fill="hold" nodeType="withEffect">
                                  <p:stCondLst>
                                    <p:cond delay="0"/>
                                  </p:stCondLst>
                                  <p:childTnLst>
                                    <p:animRot by="120000">
                                      <p:cBhvr>
                                        <p:cTn id="62" dur="200" fill="hold">
                                          <p:stCondLst>
                                            <p:cond delay="0"/>
                                          </p:stCondLst>
                                        </p:cTn>
                                        <p:tgtEl>
                                          <p:spTgt spid="99"/>
                                        </p:tgtEl>
                                        <p:attrNameLst>
                                          <p:attrName>r</p:attrName>
                                        </p:attrNameLst>
                                      </p:cBhvr>
                                    </p:animRot>
                                    <p:animRot by="-240000">
                                      <p:cBhvr>
                                        <p:cTn id="63" dur="400" fill="hold">
                                          <p:stCondLst>
                                            <p:cond delay="400"/>
                                          </p:stCondLst>
                                        </p:cTn>
                                        <p:tgtEl>
                                          <p:spTgt spid="99"/>
                                        </p:tgtEl>
                                        <p:attrNameLst>
                                          <p:attrName>r</p:attrName>
                                        </p:attrNameLst>
                                      </p:cBhvr>
                                    </p:animRot>
                                    <p:animRot by="240000">
                                      <p:cBhvr>
                                        <p:cTn id="64" dur="400" fill="hold">
                                          <p:stCondLst>
                                            <p:cond delay="800"/>
                                          </p:stCondLst>
                                        </p:cTn>
                                        <p:tgtEl>
                                          <p:spTgt spid="99"/>
                                        </p:tgtEl>
                                        <p:attrNameLst>
                                          <p:attrName>r</p:attrName>
                                        </p:attrNameLst>
                                      </p:cBhvr>
                                    </p:animRot>
                                    <p:animRot by="-240000">
                                      <p:cBhvr>
                                        <p:cTn id="65" dur="400" fill="hold">
                                          <p:stCondLst>
                                            <p:cond delay="1200"/>
                                          </p:stCondLst>
                                        </p:cTn>
                                        <p:tgtEl>
                                          <p:spTgt spid="99"/>
                                        </p:tgtEl>
                                        <p:attrNameLst>
                                          <p:attrName>r</p:attrName>
                                        </p:attrNameLst>
                                      </p:cBhvr>
                                    </p:animRot>
                                    <p:animRot by="120000">
                                      <p:cBhvr>
                                        <p:cTn id="66" dur="400" fill="hold">
                                          <p:stCondLst>
                                            <p:cond delay="1600"/>
                                          </p:stCondLst>
                                        </p:cTn>
                                        <p:tgtEl>
                                          <p:spTgt spid="99"/>
                                        </p:tgtEl>
                                        <p:attrNameLst>
                                          <p:attrName>r</p:attrName>
                                        </p:attrNameLst>
                                      </p:cBhvr>
                                    </p:animRot>
                                  </p:childTnLst>
                                </p:cTn>
                              </p:par>
                              <p:par>
                                <p:cTn id="67" presetID="32" presetClass="emph" presetSubtype="0" repeatCount="3000" fill="hold" nodeType="withEffect">
                                  <p:stCondLst>
                                    <p:cond delay="0"/>
                                  </p:stCondLst>
                                  <p:childTnLst>
                                    <p:animRot by="120000">
                                      <p:cBhvr>
                                        <p:cTn id="68" dur="200" fill="hold">
                                          <p:stCondLst>
                                            <p:cond delay="0"/>
                                          </p:stCondLst>
                                        </p:cTn>
                                        <p:tgtEl>
                                          <p:spTgt spid="98"/>
                                        </p:tgtEl>
                                        <p:attrNameLst>
                                          <p:attrName>r</p:attrName>
                                        </p:attrNameLst>
                                      </p:cBhvr>
                                    </p:animRot>
                                    <p:animRot by="-240000">
                                      <p:cBhvr>
                                        <p:cTn id="69" dur="400" fill="hold">
                                          <p:stCondLst>
                                            <p:cond delay="400"/>
                                          </p:stCondLst>
                                        </p:cTn>
                                        <p:tgtEl>
                                          <p:spTgt spid="98"/>
                                        </p:tgtEl>
                                        <p:attrNameLst>
                                          <p:attrName>r</p:attrName>
                                        </p:attrNameLst>
                                      </p:cBhvr>
                                    </p:animRot>
                                    <p:animRot by="240000">
                                      <p:cBhvr>
                                        <p:cTn id="70" dur="400" fill="hold">
                                          <p:stCondLst>
                                            <p:cond delay="800"/>
                                          </p:stCondLst>
                                        </p:cTn>
                                        <p:tgtEl>
                                          <p:spTgt spid="98"/>
                                        </p:tgtEl>
                                        <p:attrNameLst>
                                          <p:attrName>r</p:attrName>
                                        </p:attrNameLst>
                                      </p:cBhvr>
                                    </p:animRot>
                                    <p:animRot by="-240000">
                                      <p:cBhvr>
                                        <p:cTn id="71" dur="400" fill="hold">
                                          <p:stCondLst>
                                            <p:cond delay="1200"/>
                                          </p:stCondLst>
                                        </p:cTn>
                                        <p:tgtEl>
                                          <p:spTgt spid="98"/>
                                        </p:tgtEl>
                                        <p:attrNameLst>
                                          <p:attrName>r</p:attrName>
                                        </p:attrNameLst>
                                      </p:cBhvr>
                                    </p:animRot>
                                    <p:animRot by="120000">
                                      <p:cBhvr>
                                        <p:cTn id="72" dur="400" fill="hold">
                                          <p:stCondLst>
                                            <p:cond delay="1600"/>
                                          </p:stCondLst>
                                        </p:cTn>
                                        <p:tgtEl>
                                          <p:spTgt spid="9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4" grpId="0"/>
      <p:bldP spid="95" grpId="0" animBg="1"/>
      <p:bldP spid="96" grpId="0"/>
      <p:bldP spid="9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成功的项目展示四</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16" name="任意多边形 15"/>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17" name="TextBox 16"/>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18" name="流程图: 摘录 17"/>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19" name="Picture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1346607"/>
            <a:ext cx="9145588" cy="2104679"/>
          </a:xfrm>
          <a:prstGeom prst="rect">
            <a:avLst/>
          </a:prstGeom>
        </p:spPr>
      </p:pic>
      <p:pic>
        <p:nvPicPr>
          <p:cNvPr id="20" name="Picture 2" descr="Monitor.png"/>
          <p:cNvPicPr>
            <a:picLocks noChangeAspect="1"/>
          </p:cNvPicPr>
          <p:nvPr/>
        </p:nvPicPr>
        <p:blipFill>
          <a:blip r:embed="rId5"/>
          <a:stretch>
            <a:fillRect/>
          </a:stretch>
        </p:blipFill>
        <p:spPr>
          <a:xfrm>
            <a:off x="4043582" y="836561"/>
            <a:ext cx="3143817" cy="2620202"/>
          </a:xfrm>
          <a:prstGeom prst="rect">
            <a:avLst/>
          </a:prstGeom>
        </p:spPr>
      </p:pic>
      <p:pic>
        <p:nvPicPr>
          <p:cNvPr id="21"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89750" y="979484"/>
            <a:ext cx="2821444" cy="1643580"/>
          </a:xfrm>
          <a:prstGeom prst="rect">
            <a:avLst/>
          </a:prstGeom>
          <a:blipFill>
            <a:blip r:embed="rId7" cstate="print"/>
            <a:stretch>
              <a:fillRect/>
            </a:stretch>
          </a:blipFill>
          <a:effectLst>
            <a:innerShdw blurRad="63500" dist="25400" dir="13500000">
              <a:prstClr val="black">
                <a:alpha val="21000"/>
              </a:prstClr>
            </a:innerShdw>
          </a:effectLst>
        </p:spPr>
      </p:pic>
      <p:pic>
        <p:nvPicPr>
          <p:cNvPr id="22" name="Picture 4" descr="Monitor-Light.png"/>
          <p:cNvPicPr>
            <a:picLocks noChangeAspect="1"/>
          </p:cNvPicPr>
          <p:nvPr/>
        </p:nvPicPr>
        <p:blipFill>
          <a:blip r:embed="rId8" cstate="print"/>
          <a:stretch>
            <a:fillRect/>
          </a:stretch>
        </p:blipFill>
        <p:spPr>
          <a:xfrm>
            <a:off x="5914332" y="908024"/>
            <a:ext cx="1201618" cy="1470168"/>
          </a:xfrm>
          <a:prstGeom prst="rect">
            <a:avLst/>
          </a:prstGeom>
        </p:spPr>
      </p:pic>
      <p:pic>
        <p:nvPicPr>
          <p:cNvPr id="23" name="Picture 5" descr="ipad.png"/>
          <p:cNvPicPr>
            <a:picLocks noChangeAspect="1"/>
          </p:cNvPicPr>
          <p:nvPr/>
        </p:nvPicPr>
        <p:blipFill>
          <a:blip r:embed="rId9"/>
          <a:stretch>
            <a:fillRect/>
          </a:stretch>
        </p:blipFill>
        <p:spPr>
          <a:xfrm>
            <a:off x="5825387" y="1342009"/>
            <a:ext cx="2980912" cy="2858402"/>
          </a:xfrm>
          <a:prstGeom prst="rect">
            <a:avLst/>
          </a:prstGeom>
        </p:spPr>
      </p:pic>
      <p:pic>
        <p:nvPicPr>
          <p:cNvPr id="24"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1411" y="1505744"/>
            <a:ext cx="1560546" cy="1882185"/>
          </a:xfrm>
          <a:prstGeom prst="rect">
            <a:avLst/>
          </a:prstGeom>
          <a:effectLst>
            <a:innerShdw blurRad="63500" dist="25400" dir="13500000">
              <a:prstClr val="black">
                <a:alpha val="26000"/>
              </a:prstClr>
            </a:innerShdw>
          </a:effectLst>
        </p:spPr>
      </p:pic>
      <p:pic>
        <p:nvPicPr>
          <p:cNvPr id="25" name="Picture 7" descr="ipad-light.png"/>
          <p:cNvPicPr>
            <a:picLocks noChangeAspect="1"/>
          </p:cNvPicPr>
          <p:nvPr/>
        </p:nvPicPr>
        <p:blipFill>
          <a:blip r:embed="rId11"/>
          <a:stretch>
            <a:fillRect/>
          </a:stretch>
        </p:blipFill>
        <p:spPr>
          <a:xfrm flipH="1">
            <a:off x="7214452" y="1405022"/>
            <a:ext cx="915621" cy="2072317"/>
          </a:xfrm>
          <a:prstGeom prst="rect">
            <a:avLst/>
          </a:prstGeom>
        </p:spPr>
      </p:pic>
      <p:sp>
        <p:nvSpPr>
          <p:cNvPr id="26" name="TextBox 25"/>
          <p:cNvSpPr txBox="1"/>
          <p:nvPr/>
        </p:nvSpPr>
        <p:spPr>
          <a:xfrm>
            <a:off x="1496219" y="3791743"/>
            <a:ext cx="830979" cy="346239"/>
          </a:xfrm>
          <a:prstGeom prst="rect">
            <a:avLst/>
          </a:prstGeom>
          <a:noFill/>
        </p:spPr>
        <p:txBody>
          <a:bodyPr wrap="non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smtClean="0">
                <a:ln>
                  <a:noFill/>
                </a:ln>
                <a:solidFill>
                  <a:schemeClr val="tx1">
                    <a:lumMod val="65000"/>
                    <a:lumOff val="35000"/>
                  </a:schemeClr>
                </a:solidFill>
                <a:effectLst/>
                <a:uLnTx/>
                <a:uFillTx/>
                <a:latin typeface="微软雅黑"/>
                <a:ea typeface="微软雅黑"/>
              </a:rPr>
              <a:t>项目一</a:t>
            </a:r>
            <a:endParaRPr kumimoji="0" lang="zh-CN" altLang="en-US" b="0" i="0" u="none" strike="noStrike" kern="0" cap="none" spc="0" normalizeH="0" baseline="0" noProof="0" dirty="0">
              <a:ln>
                <a:noFill/>
              </a:ln>
              <a:solidFill>
                <a:schemeClr val="tx1">
                  <a:lumMod val="65000"/>
                  <a:lumOff val="35000"/>
                </a:schemeClr>
              </a:solidFill>
              <a:effectLst/>
              <a:uLnTx/>
              <a:uFillTx/>
              <a:latin typeface="微软雅黑"/>
              <a:ea typeface="微软雅黑"/>
            </a:endParaRPr>
          </a:p>
        </p:txBody>
      </p:sp>
      <p:sp>
        <p:nvSpPr>
          <p:cNvPr id="27" name="TextBox 26"/>
          <p:cNvSpPr txBox="1"/>
          <p:nvPr/>
        </p:nvSpPr>
        <p:spPr>
          <a:xfrm>
            <a:off x="4008279" y="3791743"/>
            <a:ext cx="830979" cy="346239"/>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1B323D"/>
                </a:solidFill>
                <a:effectLst/>
                <a:uLnTx/>
                <a:uFillTx/>
                <a:latin typeface="微软雅黑"/>
                <a:ea typeface="微软雅黑"/>
              </a:defRPr>
            </a:lvl1pPr>
          </a:lstStyle>
          <a:p>
            <a:r>
              <a:rPr lang="zh-CN" altLang="en-US" sz="1800" b="0" dirty="0" smtClean="0">
                <a:solidFill>
                  <a:schemeClr val="tx1">
                    <a:lumMod val="65000"/>
                    <a:lumOff val="35000"/>
                  </a:schemeClr>
                </a:solidFill>
              </a:rPr>
              <a:t>项目二</a:t>
            </a:r>
            <a:endParaRPr lang="zh-CN" altLang="en-US" sz="1800" b="0" dirty="0">
              <a:solidFill>
                <a:schemeClr val="tx1">
                  <a:lumMod val="65000"/>
                  <a:lumOff val="35000"/>
                </a:schemeClr>
              </a:solidFill>
            </a:endParaRPr>
          </a:p>
        </p:txBody>
      </p:sp>
      <p:sp>
        <p:nvSpPr>
          <p:cNvPr id="28" name="TextBox 27"/>
          <p:cNvSpPr txBox="1"/>
          <p:nvPr/>
        </p:nvSpPr>
        <p:spPr>
          <a:xfrm>
            <a:off x="6818094" y="3782218"/>
            <a:ext cx="830979" cy="346239"/>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FF9900"/>
                </a:solidFill>
                <a:effectLst/>
                <a:uLnTx/>
                <a:uFillTx/>
                <a:latin typeface="微软雅黑"/>
                <a:ea typeface="微软雅黑"/>
              </a:defRPr>
            </a:lvl1pPr>
          </a:lstStyle>
          <a:p>
            <a:r>
              <a:rPr lang="zh-CN" altLang="en-US" sz="1800" b="0" dirty="0" smtClean="0">
                <a:solidFill>
                  <a:schemeClr val="tx1">
                    <a:lumMod val="65000"/>
                    <a:lumOff val="35000"/>
                  </a:schemeClr>
                </a:solidFill>
              </a:rPr>
              <a:t>项目三</a:t>
            </a:r>
            <a:endParaRPr lang="zh-CN" altLang="en-US" sz="1800" b="0" dirty="0">
              <a:solidFill>
                <a:schemeClr val="tx1">
                  <a:lumMod val="65000"/>
                  <a:lumOff val="35000"/>
                </a:schemeClr>
              </a:solidFill>
            </a:endParaRPr>
          </a:p>
        </p:txBody>
      </p:sp>
      <p:sp>
        <p:nvSpPr>
          <p:cNvPr id="29" name="TextBox 28"/>
          <p:cNvSpPr txBox="1"/>
          <p:nvPr/>
        </p:nvSpPr>
        <p:spPr>
          <a:xfrm>
            <a:off x="759048" y="4200411"/>
            <a:ext cx="2197036" cy="623237"/>
          </a:xfrm>
          <a:prstGeom prst="rect">
            <a:avLst/>
          </a:prstGeom>
          <a:noFill/>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这里可以添加主要内容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可以添加主要内容这里可以添加主要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endParaRPr kumimoji="0" lang="zh-CN" altLang="en-US" sz="800" b="0" i="0" u="none" strike="noStrike" kern="0" cap="none" spc="0" normalizeH="0" baseline="0" noProof="0" dirty="0">
              <a:ln>
                <a:noFill/>
              </a:ln>
              <a:solidFill>
                <a:srgbClr val="484849"/>
              </a:solidFill>
              <a:effectLst/>
              <a:uLnTx/>
              <a:uFillTx/>
              <a:latin typeface="微软雅黑"/>
              <a:ea typeface="微软雅黑"/>
            </a:endParaRPr>
          </a:p>
        </p:txBody>
      </p:sp>
      <p:sp>
        <p:nvSpPr>
          <p:cNvPr id="30" name="TextBox 29"/>
          <p:cNvSpPr txBox="1"/>
          <p:nvPr/>
        </p:nvSpPr>
        <p:spPr>
          <a:xfrm>
            <a:off x="3366358" y="4200411"/>
            <a:ext cx="2197036" cy="623237"/>
          </a:xfrm>
          <a:prstGeom prst="rect">
            <a:avLst/>
          </a:prstGeom>
          <a:noFill/>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这里可以添加主要内容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可以添加主要内容这里可以添加主要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endParaRPr kumimoji="0" lang="zh-CN" altLang="en-US" sz="800" b="0" i="0" u="none" strike="noStrike" kern="0" cap="none" spc="0" normalizeH="0" baseline="0" noProof="0" dirty="0">
              <a:ln>
                <a:noFill/>
              </a:ln>
              <a:solidFill>
                <a:srgbClr val="484849"/>
              </a:solidFill>
              <a:effectLst/>
              <a:uLnTx/>
              <a:uFillTx/>
              <a:latin typeface="微软雅黑"/>
              <a:ea typeface="微软雅黑"/>
            </a:endParaRPr>
          </a:p>
        </p:txBody>
      </p:sp>
      <p:sp>
        <p:nvSpPr>
          <p:cNvPr id="31" name="TextBox 30"/>
          <p:cNvSpPr txBox="1"/>
          <p:nvPr/>
        </p:nvSpPr>
        <p:spPr>
          <a:xfrm>
            <a:off x="6054948" y="4200411"/>
            <a:ext cx="2197036" cy="623237"/>
          </a:xfrm>
          <a:prstGeom prst="rect">
            <a:avLst/>
          </a:prstGeom>
          <a:noFill/>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这里可以添加主要内容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可以添加主要内容这里可以添加主要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endParaRPr kumimoji="0" lang="zh-CN" altLang="en-US" sz="800" b="0" i="0" u="none" strike="noStrike" kern="0" cap="none" spc="0" normalizeH="0" baseline="0" noProof="0" dirty="0">
              <a:ln>
                <a:noFill/>
              </a:ln>
              <a:solidFill>
                <a:srgbClr val="484849"/>
              </a:solidFill>
              <a:effectLst/>
              <a:uLnTx/>
              <a:uFillTx/>
              <a:latin typeface="微软雅黑"/>
              <a:ea typeface="微软雅黑"/>
            </a:endParaRPr>
          </a:p>
        </p:txBody>
      </p:sp>
      <p:sp>
        <p:nvSpPr>
          <p:cNvPr id="32" name="文本框 37"/>
          <p:cNvSpPr>
            <a:spLocks noChangeArrowheads="1"/>
          </p:cNvSpPr>
          <p:nvPr/>
        </p:nvSpPr>
        <p:spPr bwMode="auto">
          <a:xfrm>
            <a:off x="305594" y="2343944"/>
            <a:ext cx="2998402" cy="99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p>
            <a:pPr algn="l"/>
            <a:r>
              <a:rPr lang="en-US" sz="3000" b="0" dirty="0" smtClean="0">
                <a:blipFill dpi="0" rotWithShape="1">
                  <a:blip r:embed="rId12">
                    <a:extLst>
                      <a:ext uri="{28A0092B-C50C-407E-A947-70E740481C1C}">
                        <a14:useLocalDpi xmlns:a14="http://schemas.microsoft.com/office/drawing/2010/main" val="0"/>
                      </a:ext>
                    </a:extLst>
                  </a:blip>
                  <a:srcRect/>
                  <a:stretch>
                    <a:fillRect/>
                  </a:stretch>
                </a:blipFill>
                <a:sym typeface="Arial" pitchFamily="34" charset="0"/>
              </a:rPr>
              <a:t>PRODUCT </a:t>
            </a:r>
          </a:p>
          <a:p>
            <a:pPr algn="l"/>
            <a:r>
              <a:rPr lang="en-US" sz="3000" b="0" dirty="0" smtClean="0">
                <a:blipFill dpi="0" rotWithShape="1">
                  <a:blip r:embed="rId12">
                    <a:extLst>
                      <a:ext uri="{28A0092B-C50C-407E-A947-70E740481C1C}">
                        <a14:useLocalDpi xmlns:a14="http://schemas.microsoft.com/office/drawing/2010/main" val="0"/>
                      </a:ext>
                    </a:extLst>
                  </a:blip>
                  <a:srcRect/>
                  <a:stretch>
                    <a:fillRect/>
                  </a:stretch>
                </a:blipFill>
                <a:sym typeface="Arial" pitchFamily="34" charset="0"/>
              </a:rPr>
              <a:t>    OVERVIEW</a:t>
            </a:r>
            <a:endParaRPr lang="zh-CN" altLang="en-US" sz="3000" b="0" baseline="-3000" dirty="0">
              <a:blipFill dpi="0" rotWithShape="1">
                <a:blip r:embed="rId12">
                  <a:extLst>
                    <a:ext uri="{28A0092B-C50C-407E-A947-70E740481C1C}">
                      <a14:useLocalDpi xmlns:a14="http://schemas.microsoft.com/office/drawing/2010/main" val="0"/>
                    </a:ext>
                  </a:extLst>
                </a:blip>
                <a:srcRect/>
                <a:stretch>
                  <a:fillRect/>
                </a:stretch>
              </a:blipFill>
              <a:sym typeface="Arial" pitchFamily="34" charset="0"/>
            </a:endParaRPr>
          </a:p>
        </p:txBody>
      </p:sp>
    </p:spTree>
    <p:extLst>
      <p:ext uri="{BB962C8B-B14F-4D97-AF65-F5344CB8AC3E}">
        <p14:creationId xmlns:p14="http://schemas.microsoft.com/office/powerpoint/2010/main" val="345967948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5"/>
                                        </p:tgtEl>
                                        <p:attrNameLst>
                                          <p:attrName>ppt_y</p:attrName>
                                        </p:attrNameLst>
                                      </p:cBhvr>
                                      <p:tavLst>
                                        <p:tav tm="0">
                                          <p:val>
                                            <p:strVal val="#ppt_y"/>
                                          </p:val>
                                        </p:tav>
                                        <p:tav tm="100000">
                                          <p:val>
                                            <p:strVal val="#ppt_y"/>
                                          </p:val>
                                        </p:tav>
                                      </p:tavLst>
                                    </p:anim>
                                    <p:anim calcmode="lin" valueType="num">
                                      <p:cBhvr>
                                        <p:cTn id="25"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5"/>
                                        </p:tgtEl>
                                      </p:cBhvr>
                                    </p:animEffect>
                                  </p:childTnLst>
                                </p:cTn>
                              </p:par>
                            </p:childTnLst>
                          </p:cTn>
                        </p:par>
                        <p:par>
                          <p:cTn id="28" fill="hold">
                            <p:stCondLst>
                              <p:cond delay="850"/>
                            </p:stCondLst>
                            <p:childTnLst>
                              <p:par>
                                <p:cTn id="29" presetID="14" presetClass="entr" presetSubtype="1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par>
                          <p:cTn id="32" fill="hold">
                            <p:stCondLst>
                              <p:cond delay="135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1850"/>
                            </p:stCondLst>
                            <p:childTnLst>
                              <p:par>
                                <p:cTn id="37" presetID="42"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par>
                          <p:cTn id="42" fill="hold">
                            <p:stCondLst>
                              <p:cond delay="2850"/>
                            </p:stCondLst>
                            <p:childTnLst>
                              <p:par>
                                <p:cTn id="43" presetID="22" presetClass="entr" presetSubtype="1"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500"/>
                                        <p:tgtEl>
                                          <p:spTgt spid="22"/>
                                        </p:tgtEl>
                                      </p:cBhvr>
                                    </p:animEffect>
                                  </p:childTnLst>
                                </p:cTn>
                              </p:par>
                            </p:childTnLst>
                          </p:cTn>
                        </p:par>
                        <p:par>
                          <p:cTn id="49" fill="hold">
                            <p:stCondLst>
                              <p:cond delay="3350"/>
                            </p:stCondLst>
                            <p:childTnLst>
                              <p:par>
                                <p:cTn id="50" presetID="42" presetClass="entr" presetSubtype="0"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childTnLst>
                          </p:cTn>
                        </p:par>
                        <p:par>
                          <p:cTn id="55" fill="hold">
                            <p:stCondLst>
                              <p:cond delay="4350"/>
                            </p:stCondLst>
                            <p:childTnLst>
                              <p:par>
                                <p:cTn id="56" presetID="22" presetClass="entr" presetSubtype="1"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up)">
                                      <p:cBhvr>
                                        <p:cTn id="58" dur="500"/>
                                        <p:tgtEl>
                                          <p:spTgt spid="24"/>
                                        </p:tgtEl>
                                      </p:cBhvr>
                                    </p:animEffect>
                                  </p:childTnLst>
                                </p:cTn>
                              </p:par>
                              <p:par>
                                <p:cTn id="59" presetID="22" presetClass="entr" presetSubtype="1"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up)">
                                      <p:cBhvr>
                                        <p:cTn id="61" dur="500"/>
                                        <p:tgtEl>
                                          <p:spTgt spid="25"/>
                                        </p:tgtEl>
                                      </p:cBhvr>
                                    </p:animEffect>
                                  </p:childTnLst>
                                </p:cTn>
                              </p:par>
                            </p:childTnLst>
                          </p:cTn>
                        </p:par>
                        <p:par>
                          <p:cTn id="62" fill="hold">
                            <p:stCondLst>
                              <p:cond delay="4850"/>
                            </p:stCondLst>
                            <p:childTnLst>
                              <p:par>
                                <p:cTn id="63" presetID="22" presetClass="entr" presetSubtype="8"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left)">
                                      <p:cBhvr>
                                        <p:cTn id="65" dur="500"/>
                                        <p:tgtEl>
                                          <p:spTgt spid="2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left)">
                                      <p:cBhvr>
                                        <p:cTn id="68" dur="500"/>
                                        <p:tgtEl>
                                          <p:spTgt spid="2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par>
                          <p:cTn id="72" fill="hold">
                            <p:stCondLst>
                              <p:cond delay="5350"/>
                            </p:stCondLst>
                            <p:childTnLst>
                              <p:par>
                                <p:cTn id="73" presetID="22" presetClass="entr" presetSubtype="1"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animBg="1"/>
      <p:bldP spid="26" grpId="0"/>
      <p:bldP spid="27" grpId="0"/>
      <p:bldP spid="28" grpId="0"/>
      <p:bldP spid="29" grpId="0"/>
      <p:bldP spid="30" grpId="0"/>
      <p:bldP spid="31"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sz="4000" b="0" kern="0" dirty="0" smtClean="0">
                  <a:solidFill>
                    <a:schemeClr val="bg1">
                      <a:lumMod val="95000"/>
                    </a:schemeClr>
                  </a:solidFill>
                  <a:latin typeface="Impact" pitchFamily="34" charset="0"/>
                  <a:ea typeface="微软雅黑"/>
                </a:rPr>
                <a:t>04</a:t>
              </a:r>
              <a:endParaRPr lang="zh-CN" altLang="en-US" sz="4000"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2391039" y="2472071"/>
            <a:ext cx="4389982"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3600" spc="300" dirty="0">
                <a:solidFill>
                  <a:schemeClr val="tx1">
                    <a:lumMod val="65000"/>
                    <a:lumOff val="35000"/>
                  </a:schemeClr>
                </a:solidFill>
                <a:latin typeface="微软雅黑" panose="020B0503020204020204" pitchFamily="34" charset="-122"/>
                <a:ea typeface="微软雅黑" panose="020B0503020204020204" pitchFamily="34" charset="-122"/>
              </a:rPr>
              <a:t>经验总结与不足</a:t>
            </a:r>
          </a:p>
        </p:txBody>
      </p:sp>
      <p:sp>
        <p:nvSpPr>
          <p:cNvPr id="124" name="Rectangle 4"/>
          <p:cNvSpPr txBox="1">
            <a:spLocks noChangeArrowheads="1"/>
          </p:cNvSpPr>
          <p:nvPr/>
        </p:nvSpPr>
        <p:spPr bwMode="auto">
          <a:xfrm>
            <a:off x="3524838" y="3143062"/>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PROGRAMMING</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extLst>
      <p:ext uri="{BB962C8B-B14F-4D97-AF65-F5344CB8AC3E}">
        <p14:creationId xmlns:p14="http://schemas.microsoft.com/office/powerpoint/2010/main" val="4136612780"/>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问题分析</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7" name="任意多边形 36"/>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38" name="TextBox 37"/>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39" name="流程图: 摘录 3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106" name="灯片编号占位符 38"/>
          <p:cNvSpPr txBox="1">
            <a:spLocks/>
          </p:cNvSpPr>
          <p:nvPr/>
        </p:nvSpPr>
        <p:spPr>
          <a:xfrm>
            <a:off x="2953192" y="540562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1EE9E8-4134-49B0-9AA7-3089E6521627}" type="slidenum">
              <a:rPr lang="en-US" smtClean="0">
                <a:solidFill>
                  <a:prstClr val="black">
                    <a:tint val="75000"/>
                  </a:prstClr>
                </a:solidFill>
              </a:rPr>
              <a:pPr>
                <a:defRPr/>
              </a:pPr>
              <a:t>49</a:t>
            </a:fld>
            <a:endParaRPr lang="en-US">
              <a:solidFill>
                <a:prstClr val="black">
                  <a:tint val="75000"/>
                </a:prstClr>
              </a:solidFill>
            </a:endParaRPr>
          </a:p>
        </p:txBody>
      </p:sp>
      <p:sp>
        <p:nvSpPr>
          <p:cNvPr id="43" name="圆角矩形 42"/>
          <p:cNvSpPr/>
          <p:nvPr/>
        </p:nvSpPr>
        <p:spPr>
          <a:xfrm>
            <a:off x="3129437"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圆角矩形 43"/>
          <p:cNvSpPr/>
          <p:nvPr/>
        </p:nvSpPr>
        <p:spPr>
          <a:xfrm>
            <a:off x="4849713"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圆角矩形 44"/>
          <p:cNvSpPr/>
          <p:nvPr/>
        </p:nvSpPr>
        <p:spPr>
          <a:xfrm>
            <a:off x="6477298"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endParaRPr>
          </a:p>
        </p:txBody>
      </p:sp>
      <p:sp>
        <p:nvSpPr>
          <p:cNvPr id="46" name="圆角矩形 45"/>
          <p:cNvSpPr/>
          <p:nvPr/>
        </p:nvSpPr>
        <p:spPr>
          <a:xfrm>
            <a:off x="1503921"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7" name="组合 46"/>
          <p:cNvGrpSpPr>
            <a:grpSpLocks/>
          </p:cNvGrpSpPr>
          <p:nvPr/>
        </p:nvGrpSpPr>
        <p:grpSpPr bwMode="auto">
          <a:xfrm>
            <a:off x="2864644" y="1310878"/>
            <a:ext cx="1918097" cy="681038"/>
            <a:chOff x="0" y="0"/>
            <a:chExt cx="2636520" cy="1447800"/>
          </a:xfrm>
        </p:grpSpPr>
        <p:sp>
          <p:nvSpPr>
            <p:cNvPr id="48" name="任意多边形 4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49" name="文本框 24"/>
            <p:cNvSpPr>
              <a:spLocks noChangeArrowheads="1"/>
            </p:cNvSpPr>
            <p:nvPr/>
          </p:nvSpPr>
          <p:spPr bwMode="auto">
            <a:xfrm>
              <a:off x="304995" y="380399"/>
              <a:ext cx="2230360"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500">
                  <a:solidFill>
                    <a:schemeClr val="bg1"/>
                  </a:solidFill>
                  <a:latin typeface="Arial" pitchFamily="34" charset="0"/>
                  <a:sym typeface="Arial" pitchFamily="34" charset="0"/>
                </a:rPr>
                <a:t>输入内容</a:t>
              </a:r>
              <a:endParaRPr lang="zh-CN" altLang="en-US" sz="1500" baseline="-3000">
                <a:solidFill>
                  <a:schemeClr val="bg1"/>
                </a:solidFill>
                <a:latin typeface="Arial" pitchFamily="34" charset="0"/>
                <a:sym typeface="Arial" pitchFamily="34" charset="0"/>
              </a:endParaRPr>
            </a:p>
          </p:txBody>
        </p:sp>
      </p:grpSp>
      <p:grpSp>
        <p:nvGrpSpPr>
          <p:cNvPr id="50" name="组合 2"/>
          <p:cNvGrpSpPr>
            <a:grpSpLocks/>
          </p:cNvGrpSpPr>
          <p:nvPr/>
        </p:nvGrpSpPr>
        <p:grpSpPr bwMode="auto">
          <a:xfrm>
            <a:off x="1262063" y="1310878"/>
            <a:ext cx="1918097" cy="681038"/>
            <a:chOff x="0" y="0"/>
            <a:chExt cx="2636520" cy="1447800"/>
          </a:xfrm>
        </p:grpSpPr>
        <p:sp>
          <p:nvSpPr>
            <p:cNvPr id="51"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2" name="文本框 25"/>
            <p:cNvSpPr>
              <a:spLocks noChangeArrowheads="1"/>
            </p:cNvSpPr>
            <p:nvPr/>
          </p:nvSpPr>
          <p:spPr bwMode="auto">
            <a:xfrm>
              <a:off x="272839" y="351360"/>
              <a:ext cx="2293960" cy="74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500" dirty="0">
                  <a:solidFill>
                    <a:schemeClr val="bg1"/>
                  </a:solidFill>
                  <a:latin typeface="Arial" pitchFamily="34" charset="0"/>
                  <a:sym typeface="Arial" pitchFamily="34" charset="0"/>
                </a:rPr>
                <a:t>输入内容</a:t>
              </a:r>
              <a:endParaRPr lang="zh-CN" altLang="en-US" sz="1500" baseline="-3000" dirty="0">
                <a:solidFill>
                  <a:schemeClr val="bg1"/>
                </a:solidFill>
                <a:latin typeface="Arial" pitchFamily="34" charset="0"/>
                <a:sym typeface="Arial" pitchFamily="34" charset="0"/>
              </a:endParaRPr>
            </a:p>
          </p:txBody>
        </p:sp>
      </p:grpSp>
      <p:grpSp>
        <p:nvGrpSpPr>
          <p:cNvPr id="53" name="组合 23"/>
          <p:cNvGrpSpPr>
            <a:grpSpLocks/>
          </p:cNvGrpSpPr>
          <p:nvPr/>
        </p:nvGrpSpPr>
        <p:grpSpPr bwMode="auto">
          <a:xfrm>
            <a:off x="6072188" y="1310878"/>
            <a:ext cx="1916906" cy="681038"/>
            <a:chOff x="0" y="0"/>
            <a:chExt cx="2636520" cy="1447800"/>
          </a:xfrm>
        </p:grpSpPr>
        <p:sp>
          <p:nvSpPr>
            <p:cNvPr id="54" name="任意多边形 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5" name="文本框 26"/>
            <p:cNvSpPr>
              <a:spLocks noChangeArrowheads="1"/>
            </p:cNvSpPr>
            <p:nvPr/>
          </p:nvSpPr>
          <p:spPr bwMode="auto">
            <a:xfrm>
              <a:off x="311563" y="380399"/>
              <a:ext cx="2230360"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500" dirty="0">
                  <a:solidFill>
                    <a:schemeClr val="bg1"/>
                  </a:solidFill>
                  <a:latin typeface="Arial" pitchFamily="34" charset="0"/>
                  <a:sym typeface="Arial" pitchFamily="34" charset="0"/>
                </a:rPr>
                <a:t>输入内容</a:t>
              </a:r>
              <a:endParaRPr lang="zh-CN" altLang="en-US" sz="1500" baseline="-3000" dirty="0">
                <a:solidFill>
                  <a:schemeClr val="bg1"/>
                </a:solidFill>
                <a:latin typeface="Arial" pitchFamily="34" charset="0"/>
                <a:sym typeface="Arial" pitchFamily="34" charset="0"/>
              </a:endParaRPr>
            </a:p>
          </p:txBody>
        </p:sp>
      </p:grpSp>
      <p:grpSp>
        <p:nvGrpSpPr>
          <p:cNvPr id="56" name="组合 22"/>
          <p:cNvGrpSpPr>
            <a:grpSpLocks/>
          </p:cNvGrpSpPr>
          <p:nvPr/>
        </p:nvGrpSpPr>
        <p:grpSpPr bwMode="auto">
          <a:xfrm>
            <a:off x="4468416" y="1310878"/>
            <a:ext cx="1918097" cy="681038"/>
            <a:chOff x="0" y="0"/>
            <a:chExt cx="2636520" cy="1447800"/>
          </a:xfrm>
        </p:grpSpPr>
        <p:sp>
          <p:nvSpPr>
            <p:cNvPr id="57" name="任意多边形 6"/>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8" name="文本框 27"/>
            <p:cNvSpPr>
              <a:spLocks noChangeArrowheads="1"/>
            </p:cNvSpPr>
            <p:nvPr/>
          </p:nvSpPr>
          <p:spPr bwMode="auto">
            <a:xfrm>
              <a:off x="330619" y="331328"/>
              <a:ext cx="2205655" cy="7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500">
                  <a:solidFill>
                    <a:schemeClr val="bg1"/>
                  </a:solidFill>
                  <a:latin typeface="Arial" pitchFamily="34" charset="0"/>
                  <a:sym typeface="Arial" pitchFamily="34" charset="0"/>
                </a:rPr>
                <a:t>输入内容</a:t>
              </a:r>
              <a:endParaRPr lang="zh-CN" altLang="en-US" sz="1500" baseline="-3000">
                <a:solidFill>
                  <a:schemeClr val="bg1"/>
                </a:solidFill>
                <a:latin typeface="Arial" pitchFamily="34" charset="0"/>
                <a:sym typeface="Arial" pitchFamily="34" charset="0"/>
              </a:endParaRPr>
            </a:p>
          </p:txBody>
        </p:sp>
      </p:grpSp>
      <p:sp>
        <p:nvSpPr>
          <p:cNvPr id="59" name="矩形 47"/>
          <p:cNvSpPr>
            <a:spLocks noChangeArrowheads="1"/>
          </p:cNvSpPr>
          <p:nvPr/>
        </p:nvSpPr>
        <p:spPr bwMode="auto">
          <a:xfrm>
            <a:off x="950119" y="3795713"/>
            <a:ext cx="7219950" cy="7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60" name="矩形 32"/>
          <p:cNvSpPr>
            <a:spLocks noChangeArrowheads="1"/>
          </p:cNvSpPr>
          <p:nvPr/>
        </p:nvSpPr>
        <p:spPr bwMode="auto">
          <a:xfrm>
            <a:off x="1612927"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rgbClr val="005A9E"/>
                </a:solidFill>
                <a:sym typeface="方正兰亭黑_GBK" pitchFamily="2" charset="-122"/>
              </a:rPr>
              <a:t>问题一</a:t>
            </a:r>
            <a:endParaRPr lang="en-US" altLang="zh-CN" sz="1700" dirty="0">
              <a:solidFill>
                <a:srgbClr val="005A9E"/>
              </a:solidFill>
              <a:sym typeface="方正兰亭黑_GBK" pitchFamily="2" charset="-122"/>
            </a:endParaRPr>
          </a:p>
        </p:txBody>
      </p:sp>
      <p:sp>
        <p:nvSpPr>
          <p:cNvPr id="61" name="矩形 47"/>
          <p:cNvSpPr>
            <a:spLocks noChangeArrowheads="1"/>
          </p:cNvSpPr>
          <p:nvPr/>
        </p:nvSpPr>
        <p:spPr bwMode="auto">
          <a:xfrm>
            <a:off x="1296592" y="2559844"/>
            <a:ext cx="1431131"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62" name="矩形 34"/>
          <p:cNvSpPr>
            <a:spLocks noChangeArrowheads="1"/>
          </p:cNvSpPr>
          <p:nvPr/>
        </p:nvSpPr>
        <p:spPr bwMode="auto">
          <a:xfrm>
            <a:off x="3292897"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chemeClr val="tx1">
                    <a:lumMod val="65000"/>
                    <a:lumOff val="35000"/>
                  </a:schemeClr>
                </a:solidFill>
                <a:sym typeface="方正兰亭黑_GBK" pitchFamily="2" charset="-122"/>
              </a:rPr>
              <a:t>问题二</a:t>
            </a:r>
            <a:endParaRPr lang="en-US" altLang="zh-CN" sz="1700" dirty="0">
              <a:solidFill>
                <a:schemeClr val="tx1">
                  <a:lumMod val="65000"/>
                  <a:lumOff val="35000"/>
                </a:schemeClr>
              </a:solidFill>
              <a:sym typeface="方正兰亭黑_GBK" pitchFamily="2" charset="-122"/>
            </a:endParaRPr>
          </a:p>
        </p:txBody>
      </p:sp>
      <p:sp>
        <p:nvSpPr>
          <p:cNvPr id="63" name="矩形 47"/>
          <p:cNvSpPr>
            <a:spLocks noChangeArrowheads="1"/>
          </p:cNvSpPr>
          <p:nvPr/>
        </p:nvSpPr>
        <p:spPr bwMode="auto">
          <a:xfrm>
            <a:off x="3007519" y="2559844"/>
            <a:ext cx="1406129"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a:solidFill>
                  <a:schemeClr val="tx1">
                    <a:lumMod val="65000"/>
                    <a:lumOff val="35000"/>
                  </a:schemeClr>
                </a:solidFill>
                <a:sym typeface="方正兰亭黑_GBK" pitchFamily="2" charset="-122"/>
              </a:rPr>
              <a:t>在此录入上述图表的描述说明，在此录入上述图表的描述说明，在此录入上述图表的描述说明。</a:t>
            </a:r>
            <a:endParaRPr lang="zh-CN" altLang="en-US" sz="1400">
              <a:solidFill>
                <a:schemeClr val="tx1">
                  <a:lumMod val="65000"/>
                  <a:lumOff val="35000"/>
                </a:schemeClr>
              </a:solidFill>
              <a:latin typeface="Arial" pitchFamily="34" charset="0"/>
              <a:ea typeface="宋体" pitchFamily="2" charset="-122"/>
            </a:endParaRPr>
          </a:p>
        </p:txBody>
      </p:sp>
      <p:sp>
        <p:nvSpPr>
          <p:cNvPr id="64" name="矩形 36"/>
          <p:cNvSpPr>
            <a:spLocks noChangeArrowheads="1"/>
          </p:cNvSpPr>
          <p:nvPr/>
        </p:nvSpPr>
        <p:spPr bwMode="auto">
          <a:xfrm>
            <a:off x="4970488"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rgbClr val="005A9E"/>
                </a:solidFill>
                <a:sym typeface="方正兰亭黑_GBK" pitchFamily="2" charset="-122"/>
              </a:rPr>
              <a:t>问题三</a:t>
            </a:r>
            <a:endParaRPr lang="en-US" altLang="zh-CN" sz="1700" dirty="0">
              <a:solidFill>
                <a:srgbClr val="005A9E"/>
              </a:solidFill>
              <a:sym typeface="方正兰亭黑_GBK" pitchFamily="2" charset="-122"/>
            </a:endParaRPr>
          </a:p>
        </p:txBody>
      </p:sp>
      <p:sp>
        <p:nvSpPr>
          <p:cNvPr id="65" name="矩形 47"/>
          <p:cNvSpPr>
            <a:spLocks noChangeArrowheads="1"/>
          </p:cNvSpPr>
          <p:nvPr/>
        </p:nvSpPr>
        <p:spPr bwMode="auto">
          <a:xfrm>
            <a:off x="4693444" y="2559844"/>
            <a:ext cx="1419225"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66" name="矩形 38"/>
          <p:cNvSpPr>
            <a:spLocks noChangeArrowheads="1"/>
          </p:cNvSpPr>
          <p:nvPr/>
        </p:nvSpPr>
        <p:spPr bwMode="auto">
          <a:xfrm>
            <a:off x="6649864"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ym typeface="方正兰亭黑_GBK" pitchFamily="2" charset="-122"/>
              </a:rPr>
              <a:t>问题四</a:t>
            </a:r>
            <a:endParaRPr lang="en-US" altLang="zh-CN" sz="1700" dirty="0">
              <a:sym typeface="方正兰亭黑_GBK" pitchFamily="2" charset="-122"/>
            </a:endParaRPr>
          </a:p>
        </p:txBody>
      </p:sp>
      <p:sp>
        <p:nvSpPr>
          <p:cNvPr id="67" name="矩形 47"/>
          <p:cNvSpPr>
            <a:spLocks noChangeArrowheads="1"/>
          </p:cNvSpPr>
          <p:nvPr/>
        </p:nvSpPr>
        <p:spPr bwMode="auto">
          <a:xfrm>
            <a:off x="6392466" y="2559844"/>
            <a:ext cx="1406128"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68" name="直接连接符 8"/>
          <p:cNvSpPr>
            <a:spLocks noChangeShapeType="1"/>
          </p:cNvSpPr>
          <p:nvPr/>
        </p:nvSpPr>
        <p:spPr bwMode="auto">
          <a:xfrm>
            <a:off x="1062038" y="3693319"/>
            <a:ext cx="7019925" cy="1191"/>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Tree>
    <p:extLst>
      <p:ext uri="{BB962C8B-B14F-4D97-AF65-F5344CB8AC3E}">
        <p14:creationId xmlns:p14="http://schemas.microsoft.com/office/powerpoint/2010/main" val="26212053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6"/>
                                        </p:tgtEl>
                                        <p:attrNameLst>
                                          <p:attrName>ppt_y</p:attrName>
                                        </p:attrNameLst>
                                      </p:cBhvr>
                                      <p:tavLst>
                                        <p:tav tm="0">
                                          <p:val>
                                            <p:strVal val="#ppt_y"/>
                                          </p:val>
                                        </p:tav>
                                        <p:tav tm="100000">
                                          <p:val>
                                            <p:strVal val="#ppt_y"/>
                                          </p:val>
                                        </p:tav>
                                      </p:tavLst>
                                    </p:anim>
                                    <p:anim calcmode="lin" valueType="num">
                                      <p:cBhvr>
                                        <p:cTn id="25"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6"/>
                                        </p:tgtEl>
                                      </p:cBhvr>
                                    </p:animEffect>
                                  </p:childTnLst>
                                </p:cTn>
                              </p:par>
                            </p:childTnLst>
                          </p:cTn>
                        </p:par>
                        <p:par>
                          <p:cTn id="28" fill="hold">
                            <p:stCondLst>
                              <p:cond delay="650"/>
                            </p:stCondLst>
                            <p:childTnLst>
                              <p:par>
                                <p:cTn id="29" presetID="2" presetClass="entr" presetSubtype="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400" fill="hold"/>
                                        <p:tgtEl>
                                          <p:spTgt spid="50"/>
                                        </p:tgtEl>
                                        <p:attrNameLst>
                                          <p:attrName>ppt_x</p:attrName>
                                        </p:attrNameLst>
                                      </p:cBhvr>
                                      <p:tavLst>
                                        <p:tav tm="0">
                                          <p:val>
                                            <p:strVal val="0-#ppt_w/2"/>
                                          </p:val>
                                        </p:tav>
                                        <p:tav tm="100000">
                                          <p:val>
                                            <p:strVal val="#ppt_x"/>
                                          </p:val>
                                        </p:tav>
                                      </p:tavLst>
                                    </p:anim>
                                    <p:anim calcmode="lin" valueType="num">
                                      <p:cBhvr>
                                        <p:cTn id="32" dur="400" fill="hold"/>
                                        <p:tgtEl>
                                          <p:spTgt spid="50"/>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400"/>
                                        <p:tgtEl>
                                          <p:spTgt spid="46"/>
                                        </p:tgtEl>
                                      </p:cBhvr>
                                    </p:animEffect>
                                  </p:childTnLst>
                                </p:cTn>
                              </p:par>
                              <p:par>
                                <p:cTn id="36" presetID="12" presetClass="entr" presetSubtype="1" fill="hold" grpId="0" nodeType="withEffect">
                                  <p:stCondLst>
                                    <p:cond delay="500"/>
                                  </p:stCondLst>
                                  <p:childTnLst>
                                    <p:set>
                                      <p:cBhvr>
                                        <p:cTn id="37" dur="1" fill="hold">
                                          <p:stCondLst>
                                            <p:cond delay="0"/>
                                          </p:stCondLst>
                                        </p:cTn>
                                        <p:tgtEl>
                                          <p:spTgt spid="60"/>
                                        </p:tgtEl>
                                        <p:attrNameLst>
                                          <p:attrName>style.visibility</p:attrName>
                                        </p:attrNameLst>
                                      </p:cBhvr>
                                      <p:to>
                                        <p:strVal val="visible"/>
                                      </p:to>
                                    </p:set>
                                    <p:anim calcmode="lin" valueType="num">
                                      <p:cBhvr>
                                        <p:cTn id="38" dur="400"/>
                                        <p:tgtEl>
                                          <p:spTgt spid="60"/>
                                        </p:tgtEl>
                                        <p:attrNameLst>
                                          <p:attrName>ppt_y</p:attrName>
                                        </p:attrNameLst>
                                      </p:cBhvr>
                                      <p:tavLst>
                                        <p:tav tm="0">
                                          <p:val>
                                            <p:strVal val="#ppt_y-#ppt_h*1.125000"/>
                                          </p:val>
                                        </p:tav>
                                        <p:tav tm="100000">
                                          <p:val>
                                            <p:strVal val="#ppt_y"/>
                                          </p:val>
                                        </p:tav>
                                      </p:tavLst>
                                    </p:anim>
                                    <p:animEffect>
                                      <p:cBhvr>
                                        <p:cTn id="39" dur="400"/>
                                        <p:tgtEl>
                                          <p:spTgt spid="60"/>
                                        </p:tgtEl>
                                      </p:cBhvr>
                                    </p:animEffect>
                                  </p:childTnLst>
                                </p:cTn>
                              </p:par>
                              <p:par>
                                <p:cTn id="40" presetID="12" presetClass="entr" presetSubtype="1" fill="hold" grpId="0" nodeType="withEffect">
                                  <p:stCondLst>
                                    <p:cond delay="5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400"/>
                                        <p:tgtEl>
                                          <p:spTgt spid="61"/>
                                        </p:tgtEl>
                                        <p:attrNameLst>
                                          <p:attrName>ppt_y</p:attrName>
                                        </p:attrNameLst>
                                      </p:cBhvr>
                                      <p:tavLst>
                                        <p:tav tm="0">
                                          <p:val>
                                            <p:strVal val="#ppt_y-#ppt_h*1.125000"/>
                                          </p:val>
                                        </p:tav>
                                        <p:tav tm="100000">
                                          <p:val>
                                            <p:strVal val="#ppt_y"/>
                                          </p:val>
                                        </p:tav>
                                      </p:tavLst>
                                    </p:anim>
                                    <p:animEffect>
                                      <p:cBhvr>
                                        <p:cTn id="43" dur="400"/>
                                        <p:tgtEl>
                                          <p:spTgt spid="61"/>
                                        </p:tgtEl>
                                      </p:cBhvr>
                                    </p:animEffect>
                                  </p:childTnLst>
                                </p:cTn>
                              </p:par>
                            </p:childTnLst>
                          </p:cTn>
                        </p:par>
                        <p:par>
                          <p:cTn id="44" fill="hold">
                            <p:stCondLst>
                              <p:cond delay="1550"/>
                            </p:stCondLst>
                            <p:childTnLst>
                              <p:par>
                                <p:cTn id="45" presetID="12" presetClass="entr" presetSubtype="8"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400"/>
                                        <p:tgtEl>
                                          <p:spTgt spid="47"/>
                                        </p:tgtEl>
                                        <p:attrNameLst>
                                          <p:attrName>ppt_x</p:attrName>
                                        </p:attrNameLst>
                                      </p:cBhvr>
                                      <p:tavLst>
                                        <p:tav tm="0">
                                          <p:val>
                                            <p:strVal val="#ppt_x-#ppt_w*1.125000"/>
                                          </p:val>
                                        </p:tav>
                                        <p:tav tm="100000">
                                          <p:val>
                                            <p:strVal val="#ppt_x"/>
                                          </p:val>
                                        </p:tav>
                                      </p:tavLst>
                                    </p:anim>
                                    <p:animEffect>
                                      <p:cBhvr>
                                        <p:cTn id="48" dur="4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400"/>
                                        <p:tgtEl>
                                          <p:spTgt spid="43"/>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62"/>
                                        </p:tgtEl>
                                        <p:attrNameLst>
                                          <p:attrName>style.visibility</p:attrName>
                                        </p:attrNameLst>
                                      </p:cBhvr>
                                      <p:to>
                                        <p:strVal val="visible"/>
                                      </p:to>
                                    </p:set>
                                    <p:anim calcmode="lin" valueType="num">
                                      <p:cBhvr>
                                        <p:cTn id="54" dur="400"/>
                                        <p:tgtEl>
                                          <p:spTgt spid="62"/>
                                        </p:tgtEl>
                                        <p:attrNameLst>
                                          <p:attrName>ppt_y</p:attrName>
                                        </p:attrNameLst>
                                      </p:cBhvr>
                                      <p:tavLst>
                                        <p:tav tm="0">
                                          <p:val>
                                            <p:strVal val="#ppt_y-#ppt_h*1.125000"/>
                                          </p:val>
                                        </p:tav>
                                        <p:tav tm="100000">
                                          <p:val>
                                            <p:strVal val="#ppt_y"/>
                                          </p:val>
                                        </p:tav>
                                      </p:tavLst>
                                    </p:anim>
                                    <p:animEffect>
                                      <p:cBhvr>
                                        <p:cTn id="55" dur="400"/>
                                        <p:tgtEl>
                                          <p:spTgt spid="62"/>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63"/>
                                        </p:tgtEl>
                                        <p:attrNameLst>
                                          <p:attrName>style.visibility</p:attrName>
                                        </p:attrNameLst>
                                      </p:cBhvr>
                                      <p:to>
                                        <p:strVal val="visible"/>
                                      </p:to>
                                    </p:set>
                                    <p:anim calcmode="lin" valueType="num">
                                      <p:cBhvr>
                                        <p:cTn id="58" dur="400"/>
                                        <p:tgtEl>
                                          <p:spTgt spid="63"/>
                                        </p:tgtEl>
                                        <p:attrNameLst>
                                          <p:attrName>ppt_y</p:attrName>
                                        </p:attrNameLst>
                                      </p:cBhvr>
                                      <p:tavLst>
                                        <p:tav tm="0">
                                          <p:val>
                                            <p:strVal val="#ppt_y-#ppt_h*1.125000"/>
                                          </p:val>
                                        </p:tav>
                                        <p:tav tm="100000">
                                          <p:val>
                                            <p:strVal val="#ppt_y"/>
                                          </p:val>
                                        </p:tav>
                                      </p:tavLst>
                                    </p:anim>
                                    <p:animEffect>
                                      <p:cBhvr>
                                        <p:cTn id="59" dur="400"/>
                                        <p:tgtEl>
                                          <p:spTgt spid="63"/>
                                        </p:tgtEl>
                                      </p:cBhvr>
                                    </p:animEffect>
                                  </p:childTnLst>
                                </p:cTn>
                              </p:par>
                            </p:childTnLst>
                          </p:cTn>
                        </p:par>
                        <p:par>
                          <p:cTn id="60" fill="hold">
                            <p:stCondLst>
                              <p:cond delay="2450"/>
                            </p:stCondLst>
                            <p:childTnLst>
                              <p:par>
                                <p:cTn id="61" presetID="12" presetClass="entr" presetSubtype="8" fill="hold" nodeType="after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p:cTn id="63" dur="400"/>
                                        <p:tgtEl>
                                          <p:spTgt spid="56"/>
                                        </p:tgtEl>
                                        <p:attrNameLst>
                                          <p:attrName>ppt_x</p:attrName>
                                        </p:attrNameLst>
                                      </p:cBhvr>
                                      <p:tavLst>
                                        <p:tav tm="0">
                                          <p:val>
                                            <p:strVal val="#ppt_x-#ppt_w*1.125000"/>
                                          </p:val>
                                        </p:tav>
                                        <p:tav tm="100000">
                                          <p:val>
                                            <p:strVal val="#ppt_x"/>
                                          </p:val>
                                        </p:tav>
                                      </p:tavLst>
                                    </p:anim>
                                    <p:animEffect>
                                      <p:cBhvr>
                                        <p:cTn id="64" dur="400"/>
                                        <p:tgtEl>
                                          <p:spTgt spid="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400"/>
                                        <p:tgtEl>
                                          <p:spTgt spid="44"/>
                                        </p:tgtEl>
                                      </p:cBhvr>
                                    </p:animEffect>
                                  </p:childTnLst>
                                </p:cTn>
                              </p:par>
                              <p:par>
                                <p:cTn id="68" presetID="12" presetClass="entr" presetSubtype="1" fill="hold" grpId="0" nodeType="withEffect">
                                  <p:stCondLst>
                                    <p:cond delay="500"/>
                                  </p:stCondLst>
                                  <p:childTnLst>
                                    <p:set>
                                      <p:cBhvr>
                                        <p:cTn id="69" dur="1" fill="hold">
                                          <p:stCondLst>
                                            <p:cond delay="0"/>
                                          </p:stCondLst>
                                        </p:cTn>
                                        <p:tgtEl>
                                          <p:spTgt spid="64"/>
                                        </p:tgtEl>
                                        <p:attrNameLst>
                                          <p:attrName>style.visibility</p:attrName>
                                        </p:attrNameLst>
                                      </p:cBhvr>
                                      <p:to>
                                        <p:strVal val="visible"/>
                                      </p:to>
                                    </p:set>
                                    <p:anim calcmode="lin" valueType="num">
                                      <p:cBhvr>
                                        <p:cTn id="70" dur="400"/>
                                        <p:tgtEl>
                                          <p:spTgt spid="64"/>
                                        </p:tgtEl>
                                        <p:attrNameLst>
                                          <p:attrName>ppt_y</p:attrName>
                                        </p:attrNameLst>
                                      </p:cBhvr>
                                      <p:tavLst>
                                        <p:tav tm="0">
                                          <p:val>
                                            <p:strVal val="#ppt_y-#ppt_h*1.125000"/>
                                          </p:val>
                                        </p:tav>
                                        <p:tav tm="100000">
                                          <p:val>
                                            <p:strVal val="#ppt_y"/>
                                          </p:val>
                                        </p:tav>
                                      </p:tavLst>
                                    </p:anim>
                                    <p:animEffect>
                                      <p:cBhvr>
                                        <p:cTn id="71" dur="400"/>
                                        <p:tgtEl>
                                          <p:spTgt spid="64"/>
                                        </p:tgtEl>
                                      </p:cBhvr>
                                    </p:animEffect>
                                  </p:childTnLst>
                                </p:cTn>
                              </p:par>
                              <p:par>
                                <p:cTn id="72" presetID="12" presetClass="entr" presetSubtype="1" fill="hold" grpId="0" nodeType="withEffect">
                                  <p:stCondLst>
                                    <p:cond delay="500"/>
                                  </p:stCondLst>
                                  <p:childTnLst>
                                    <p:set>
                                      <p:cBhvr>
                                        <p:cTn id="73" dur="1" fill="hold">
                                          <p:stCondLst>
                                            <p:cond delay="0"/>
                                          </p:stCondLst>
                                        </p:cTn>
                                        <p:tgtEl>
                                          <p:spTgt spid="65"/>
                                        </p:tgtEl>
                                        <p:attrNameLst>
                                          <p:attrName>style.visibility</p:attrName>
                                        </p:attrNameLst>
                                      </p:cBhvr>
                                      <p:to>
                                        <p:strVal val="visible"/>
                                      </p:to>
                                    </p:set>
                                    <p:anim calcmode="lin" valueType="num">
                                      <p:cBhvr>
                                        <p:cTn id="74" dur="400"/>
                                        <p:tgtEl>
                                          <p:spTgt spid="65"/>
                                        </p:tgtEl>
                                        <p:attrNameLst>
                                          <p:attrName>ppt_y</p:attrName>
                                        </p:attrNameLst>
                                      </p:cBhvr>
                                      <p:tavLst>
                                        <p:tav tm="0">
                                          <p:val>
                                            <p:strVal val="#ppt_y-#ppt_h*1.125000"/>
                                          </p:val>
                                        </p:tav>
                                        <p:tav tm="100000">
                                          <p:val>
                                            <p:strVal val="#ppt_y"/>
                                          </p:val>
                                        </p:tav>
                                      </p:tavLst>
                                    </p:anim>
                                    <p:animEffect>
                                      <p:cBhvr>
                                        <p:cTn id="75" dur="400"/>
                                        <p:tgtEl>
                                          <p:spTgt spid="65"/>
                                        </p:tgtEl>
                                      </p:cBhvr>
                                    </p:animEffect>
                                  </p:childTnLst>
                                </p:cTn>
                              </p:par>
                            </p:childTnLst>
                          </p:cTn>
                        </p:par>
                        <p:par>
                          <p:cTn id="76" fill="hold">
                            <p:stCondLst>
                              <p:cond delay="3350"/>
                            </p:stCondLst>
                            <p:childTnLst>
                              <p:par>
                                <p:cTn id="77" presetID="12" presetClass="entr" presetSubtype="8" fill="hold" nodeType="after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p:cTn id="79" dur="400"/>
                                        <p:tgtEl>
                                          <p:spTgt spid="53"/>
                                        </p:tgtEl>
                                        <p:attrNameLst>
                                          <p:attrName>ppt_x</p:attrName>
                                        </p:attrNameLst>
                                      </p:cBhvr>
                                      <p:tavLst>
                                        <p:tav tm="0">
                                          <p:val>
                                            <p:strVal val="#ppt_x-#ppt_w*1.125000"/>
                                          </p:val>
                                        </p:tav>
                                        <p:tav tm="100000">
                                          <p:val>
                                            <p:strVal val="#ppt_x"/>
                                          </p:val>
                                        </p:tav>
                                      </p:tavLst>
                                    </p:anim>
                                    <p:animEffect>
                                      <p:cBhvr>
                                        <p:cTn id="80" dur="400"/>
                                        <p:tgtEl>
                                          <p:spTgt spid="5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400"/>
                                        <p:tgtEl>
                                          <p:spTgt spid="45"/>
                                        </p:tgtEl>
                                      </p:cBhvr>
                                    </p:animEffect>
                                  </p:childTnLst>
                                </p:cTn>
                              </p:par>
                              <p:par>
                                <p:cTn id="84" presetID="12" presetClass="entr" presetSubtype="1" fill="hold" grpId="0" nodeType="withEffect">
                                  <p:stCondLst>
                                    <p:cond delay="500"/>
                                  </p:stCondLst>
                                  <p:childTnLst>
                                    <p:set>
                                      <p:cBhvr>
                                        <p:cTn id="85" dur="1" fill="hold">
                                          <p:stCondLst>
                                            <p:cond delay="0"/>
                                          </p:stCondLst>
                                        </p:cTn>
                                        <p:tgtEl>
                                          <p:spTgt spid="66"/>
                                        </p:tgtEl>
                                        <p:attrNameLst>
                                          <p:attrName>style.visibility</p:attrName>
                                        </p:attrNameLst>
                                      </p:cBhvr>
                                      <p:to>
                                        <p:strVal val="visible"/>
                                      </p:to>
                                    </p:set>
                                    <p:anim calcmode="lin" valueType="num">
                                      <p:cBhvr>
                                        <p:cTn id="86" dur="400"/>
                                        <p:tgtEl>
                                          <p:spTgt spid="66"/>
                                        </p:tgtEl>
                                        <p:attrNameLst>
                                          <p:attrName>ppt_y</p:attrName>
                                        </p:attrNameLst>
                                      </p:cBhvr>
                                      <p:tavLst>
                                        <p:tav tm="0">
                                          <p:val>
                                            <p:strVal val="#ppt_y-#ppt_h*1.125000"/>
                                          </p:val>
                                        </p:tav>
                                        <p:tav tm="100000">
                                          <p:val>
                                            <p:strVal val="#ppt_y"/>
                                          </p:val>
                                        </p:tav>
                                      </p:tavLst>
                                    </p:anim>
                                    <p:animEffect>
                                      <p:cBhvr>
                                        <p:cTn id="87" dur="400"/>
                                        <p:tgtEl>
                                          <p:spTgt spid="66"/>
                                        </p:tgtEl>
                                      </p:cBhvr>
                                    </p:animEffect>
                                  </p:childTnLst>
                                </p:cTn>
                              </p:par>
                              <p:par>
                                <p:cTn id="88" presetID="12" presetClass="entr" presetSubtype="1" fill="hold" grpId="0" nodeType="withEffect">
                                  <p:stCondLst>
                                    <p:cond delay="500"/>
                                  </p:stCondLst>
                                  <p:childTnLst>
                                    <p:set>
                                      <p:cBhvr>
                                        <p:cTn id="89" dur="1" fill="hold">
                                          <p:stCondLst>
                                            <p:cond delay="0"/>
                                          </p:stCondLst>
                                        </p:cTn>
                                        <p:tgtEl>
                                          <p:spTgt spid="67"/>
                                        </p:tgtEl>
                                        <p:attrNameLst>
                                          <p:attrName>style.visibility</p:attrName>
                                        </p:attrNameLst>
                                      </p:cBhvr>
                                      <p:to>
                                        <p:strVal val="visible"/>
                                      </p:to>
                                    </p:set>
                                    <p:anim calcmode="lin" valueType="num">
                                      <p:cBhvr>
                                        <p:cTn id="90" dur="400"/>
                                        <p:tgtEl>
                                          <p:spTgt spid="67"/>
                                        </p:tgtEl>
                                        <p:attrNameLst>
                                          <p:attrName>ppt_y</p:attrName>
                                        </p:attrNameLst>
                                      </p:cBhvr>
                                      <p:tavLst>
                                        <p:tav tm="0">
                                          <p:val>
                                            <p:strVal val="#ppt_y-#ppt_h*1.125000"/>
                                          </p:val>
                                        </p:tav>
                                        <p:tav tm="100000">
                                          <p:val>
                                            <p:strVal val="#ppt_y"/>
                                          </p:val>
                                        </p:tav>
                                      </p:tavLst>
                                    </p:anim>
                                    <p:animEffect>
                                      <p:cBhvr>
                                        <p:cTn id="91" dur="400"/>
                                        <p:tgtEl>
                                          <p:spTgt spid="67"/>
                                        </p:tgtEl>
                                      </p:cBhvr>
                                    </p:animEffect>
                                  </p:childTnLst>
                                </p:cTn>
                              </p:par>
                            </p:childTnLst>
                          </p:cTn>
                        </p:par>
                        <p:par>
                          <p:cTn id="92" fill="hold">
                            <p:stCondLst>
                              <p:cond delay="4250"/>
                            </p:stCondLst>
                            <p:childTnLst>
                              <p:par>
                                <p:cTn id="93" presetID="16" presetClass="entr" presetSubtype="37" fill="hold" grpId="0" nodeType="afterEffect">
                                  <p:stCondLst>
                                    <p:cond delay="0"/>
                                  </p:stCondLst>
                                  <p:childTnLst>
                                    <p:set>
                                      <p:cBhvr>
                                        <p:cTn id="94" dur="1" fill="hold">
                                          <p:stCondLst>
                                            <p:cond delay="0"/>
                                          </p:stCondLst>
                                        </p:cTn>
                                        <p:tgtEl>
                                          <p:spTgt spid="68"/>
                                        </p:tgtEl>
                                        <p:attrNameLst>
                                          <p:attrName>style.visibility</p:attrName>
                                        </p:attrNameLst>
                                      </p:cBhvr>
                                      <p:to>
                                        <p:strVal val="visible"/>
                                      </p:to>
                                    </p:set>
                                    <p:animEffect>
                                      <p:cBhvr>
                                        <p:cTn id="95" dur="750"/>
                                        <p:tgtEl>
                                          <p:spTgt spid="68"/>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animEffect>
                                      <p:cBhvr>
                                        <p:cTn id="10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8" grpId="0"/>
      <p:bldP spid="39" grpId="0" animBg="1"/>
      <p:bldP spid="43" grpId="0" animBg="1"/>
      <p:bldP spid="44" grpId="0" animBg="1"/>
      <p:bldP spid="45" grpId="0" animBg="1"/>
      <p:bldP spid="46" grpId="0" animBg="1"/>
      <p:bldP spid="59" grpId="0" bldLvl="0" autoUpdateAnimBg="0"/>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6" grpId="0" bldLvl="0" autoUpdateAnimBg="0"/>
      <p:bldP spid="67" grpId="0" bldLvl="0" autoUpdateAnimBg="0"/>
      <p:bldP spid="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00870" y="250030"/>
            <a:ext cx="158753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企业发展历程</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grpSp>
        <p:nvGrpSpPr>
          <p:cNvPr id="13" name="组合 12"/>
          <p:cNvGrpSpPr/>
          <p:nvPr/>
        </p:nvGrpSpPr>
        <p:grpSpPr>
          <a:xfrm>
            <a:off x="571500" y="2568238"/>
            <a:ext cx="8374380" cy="2613361"/>
            <a:chOff x="571500" y="2568238"/>
            <a:chExt cx="8374380" cy="2613361"/>
          </a:xfrm>
        </p:grpSpPr>
        <p:sp>
          <p:nvSpPr>
            <p:cNvPr id="14" name="任意多边形 13"/>
            <p:cNvSpPr/>
            <p:nvPr/>
          </p:nvSpPr>
          <p:spPr>
            <a:xfrm>
              <a:off x="571500" y="2568238"/>
              <a:ext cx="8001000" cy="2613361"/>
            </a:xfrm>
            <a:custGeom>
              <a:avLst/>
              <a:gdLst>
                <a:gd name="connsiteX0" fmla="*/ 0 w 8001000"/>
                <a:gd name="connsiteY0" fmla="*/ 2542126 h 2542126"/>
                <a:gd name="connsiteX1" fmla="*/ 1009650 w 8001000"/>
                <a:gd name="connsiteY1" fmla="*/ 1265776 h 2542126"/>
                <a:gd name="connsiteX2" fmla="*/ 2400300 w 8001000"/>
                <a:gd name="connsiteY2" fmla="*/ 446626 h 2542126"/>
                <a:gd name="connsiteX3" fmla="*/ 4114800 w 8001000"/>
                <a:gd name="connsiteY3" fmla="*/ 27526 h 2542126"/>
                <a:gd name="connsiteX4" fmla="*/ 6324600 w 8001000"/>
                <a:gd name="connsiteY4" fmla="*/ 103726 h 2542126"/>
                <a:gd name="connsiteX5" fmla="*/ 8001000 w 8001000"/>
                <a:gd name="connsiteY5" fmla="*/ 618076 h 2542126"/>
                <a:gd name="connsiteX0" fmla="*/ 0 w 8001000"/>
                <a:gd name="connsiteY0" fmla="*/ 2542126 h 2542126"/>
                <a:gd name="connsiteX1" fmla="*/ 1066800 w 8001000"/>
                <a:gd name="connsiteY1" fmla="*/ 1284826 h 2542126"/>
                <a:gd name="connsiteX2" fmla="*/ 2400300 w 8001000"/>
                <a:gd name="connsiteY2" fmla="*/ 446626 h 2542126"/>
                <a:gd name="connsiteX3" fmla="*/ 4114800 w 8001000"/>
                <a:gd name="connsiteY3" fmla="*/ 27526 h 2542126"/>
                <a:gd name="connsiteX4" fmla="*/ 6324600 w 8001000"/>
                <a:gd name="connsiteY4" fmla="*/ 103726 h 2542126"/>
                <a:gd name="connsiteX5" fmla="*/ 8001000 w 8001000"/>
                <a:gd name="connsiteY5" fmla="*/ 618076 h 2542126"/>
                <a:gd name="connsiteX0" fmla="*/ 0 w 8001000"/>
                <a:gd name="connsiteY0" fmla="*/ 2600659 h 2600659"/>
                <a:gd name="connsiteX1" fmla="*/ 1066800 w 8001000"/>
                <a:gd name="connsiteY1" fmla="*/ 1343359 h 2600659"/>
                <a:gd name="connsiteX2" fmla="*/ 2400300 w 8001000"/>
                <a:gd name="connsiteY2" fmla="*/ 505159 h 2600659"/>
                <a:gd name="connsiteX3" fmla="*/ 4191000 w 8001000"/>
                <a:gd name="connsiteY3" fmla="*/ 17479 h 2600659"/>
                <a:gd name="connsiteX4" fmla="*/ 6324600 w 8001000"/>
                <a:gd name="connsiteY4" fmla="*/ 162259 h 2600659"/>
                <a:gd name="connsiteX5" fmla="*/ 8001000 w 8001000"/>
                <a:gd name="connsiteY5" fmla="*/ 676609 h 2600659"/>
                <a:gd name="connsiteX0" fmla="*/ 0 w 8001000"/>
                <a:gd name="connsiteY0" fmla="*/ 2613361 h 2613361"/>
                <a:gd name="connsiteX1" fmla="*/ 1066800 w 8001000"/>
                <a:gd name="connsiteY1" fmla="*/ 1356061 h 2613361"/>
                <a:gd name="connsiteX2" fmla="*/ 2400300 w 8001000"/>
                <a:gd name="connsiteY2" fmla="*/ 517861 h 2613361"/>
                <a:gd name="connsiteX3" fmla="*/ 4191000 w 8001000"/>
                <a:gd name="connsiteY3" fmla="*/ 30181 h 2613361"/>
                <a:gd name="connsiteX4" fmla="*/ 6339840 w 8001000"/>
                <a:gd name="connsiteY4" fmla="*/ 121621 h 2613361"/>
                <a:gd name="connsiteX5" fmla="*/ 8001000 w 8001000"/>
                <a:gd name="connsiteY5" fmla="*/ 689311 h 2613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0" h="2613361">
                  <a:moveTo>
                    <a:pt x="0" y="2613361"/>
                  </a:moveTo>
                  <a:cubicBezTo>
                    <a:pt x="304800" y="2149811"/>
                    <a:pt x="666750" y="1705311"/>
                    <a:pt x="1066800" y="1356061"/>
                  </a:cubicBezTo>
                  <a:cubicBezTo>
                    <a:pt x="1466850" y="1006811"/>
                    <a:pt x="1879600" y="738841"/>
                    <a:pt x="2400300" y="517861"/>
                  </a:cubicBezTo>
                  <a:cubicBezTo>
                    <a:pt x="2921000" y="296881"/>
                    <a:pt x="3534410" y="96221"/>
                    <a:pt x="4191000" y="30181"/>
                  </a:cubicBezTo>
                  <a:cubicBezTo>
                    <a:pt x="4847590" y="-35859"/>
                    <a:pt x="5704840" y="11766"/>
                    <a:pt x="6339840" y="121621"/>
                  </a:cubicBezTo>
                  <a:cubicBezTo>
                    <a:pt x="6974840" y="231476"/>
                    <a:pt x="7486650" y="481348"/>
                    <a:pt x="8001000" y="689311"/>
                  </a:cubicBezTo>
                </a:path>
              </a:pathLst>
            </a:custGeom>
            <a:noFill/>
            <a:ln>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flipV="1">
              <a:off x="8557260" y="2686050"/>
              <a:ext cx="388620" cy="571500"/>
            </a:xfrm>
            <a:prstGeom prst="straightConnector1">
              <a:avLst/>
            </a:prstGeom>
            <a:ln w="19050">
              <a:solidFill>
                <a:srgbClr val="005A9E"/>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18958258">
            <a:off x="1465829" y="3636777"/>
            <a:ext cx="487344" cy="309269"/>
            <a:chOff x="2903220" y="280488"/>
            <a:chExt cx="746760" cy="473892"/>
          </a:xfrm>
          <a:solidFill>
            <a:schemeClr val="tx1">
              <a:lumMod val="65000"/>
              <a:lumOff val="35000"/>
            </a:schemeClr>
          </a:solidFill>
        </p:grpSpPr>
        <p:sp>
          <p:nvSpPr>
            <p:cNvPr id="21" name="矩形 20"/>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2012</a:t>
              </a:r>
              <a:endParaRPr lang="zh-CN" altLang="en-US" dirty="0"/>
            </a:p>
          </p:txBody>
        </p:sp>
        <p:sp>
          <p:nvSpPr>
            <p:cNvPr id="22" name="等腰三角形 21"/>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8938009">
            <a:off x="2599338" y="3075293"/>
            <a:ext cx="487344" cy="309267"/>
            <a:chOff x="2903220" y="280488"/>
            <a:chExt cx="746760" cy="473892"/>
          </a:xfrm>
          <a:solidFill>
            <a:schemeClr val="tx1">
              <a:lumMod val="65000"/>
              <a:lumOff val="35000"/>
            </a:schemeClr>
          </a:solidFill>
        </p:grpSpPr>
        <p:sp>
          <p:nvSpPr>
            <p:cNvPr id="24" name="矩形 23"/>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2013</a:t>
              </a:r>
              <a:endParaRPr lang="zh-CN" altLang="en-US" sz="1100" dirty="0"/>
            </a:p>
          </p:txBody>
        </p:sp>
        <p:sp>
          <p:nvSpPr>
            <p:cNvPr id="25" name="等腰三角形 24"/>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grpSp>
      <p:grpSp>
        <p:nvGrpSpPr>
          <p:cNvPr id="26" name="组合 25"/>
          <p:cNvGrpSpPr/>
          <p:nvPr/>
        </p:nvGrpSpPr>
        <p:grpSpPr>
          <a:xfrm rot="20658534">
            <a:off x="3976555" y="2435520"/>
            <a:ext cx="487344" cy="309269"/>
            <a:chOff x="2903220" y="280488"/>
            <a:chExt cx="746760" cy="473892"/>
          </a:xfrm>
          <a:solidFill>
            <a:schemeClr val="tx1">
              <a:lumMod val="65000"/>
              <a:lumOff val="35000"/>
            </a:schemeClr>
          </a:solidFill>
        </p:grpSpPr>
        <p:sp>
          <p:nvSpPr>
            <p:cNvPr id="27" name="矩形 26"/>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2014</a:t>
              </a:r>
              <a:endParaRPr lang="zh-CN" altLang="en-US" sz="1100" dirty="0"/>
            </a:p>
          </p:txBody>
        </p:sp>
        <p:sp>
          <p:nvSpPr>
            <p:cNvPr id="28" name="等腰三角形 27"/>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rot="10800000">
            <a:off x="5473327" y="2525065"/>
            <a:ext cx="487344" cy="309269"/>
            <a:chOff x="2903220" y="280488"/>
            <a:chExt cx="746760" cy="473892"/>
          </a:xfrm>
          <a:solidFill>
            <a:schemeClr val="tx1">
              <a:lumMod val="65000"/>
              <a:lumOff val="35000"/>
            </a:schemeClr>
          </a:solidFill>
        </p:grpSpPr>
        <p:sp>
          <p:nvSpPr>
            <p:cNvPr id="30" name="矩形 29"/>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2015</a:t>
              </a:r>
              <a:endParaRPr lang="zh-CN" altLang="en-US" sz="1100" dirty="0"/>
            </a:p>
          </p:txBody>
        </p:sp>
        <p:sp>
          <p:nvSpPr>
            <p:cNvPr id="31" name="等腰三角形 30"/>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dirty="0"/>
            </a:p>
          </p:txBody>
        </p:sp>
      </p:grpSp>
      <p:grpSp>
        <p:nvGrpSpPr>
          <p:cNvPr id="32" name="组合 31"/>
          <p:cNvGrpSpPr/>
          <p:nvPr/>
        </p:nvGrpSpPr>
        <p:grpSpPr>
          <a:xfrm rot="1114118">
            <a:off x="7012567" y="2556971"/>
            <a:ext cx="487344" cy="309269"/>
            <a:chOff x="2903220" y="280488"/>
            <a:chExt cx="746760" cy="473892"/>
          </a:xfrm>
          <a:solidFill>
            <a:schemeClr val="tx1">
              <a:lumMod val="65000"/>
              <a:lumOff val="35000"/>
            </a:schemeClr>
          </a:solidFill>
        </p:grpSpPr>
        <p:sp>
          <p:nvSpPr>
            <p:cNvPr id="33" name="矩形 32"/>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2016</a:t>
              </a:r>
              <a:endParaRPr lang="zh-CN" altLang="en-US" sz="1100" dirty="0"/>
            </a:p>
          </p:txBody>
        </p:sp>
        <p:sp>
          <p:nvSpPr>
            <p:cNvPr id="34" name="等腰三角形 33"/>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7075" y="3059462"/>
            <a:ext cx="619125" cy="633972"/>
            <a:chOff x="877075" y="3059462"/>
            <a:chExt cx="619125" cy="633972"/>
          </a:xfrm>
        </p:grpSpPr>
        <p:grpSp>
          <p:nvGrpSpPr>
            <p:cNvPr id="36" name="组合 35"/>
            <p:cNvGrpSpPr/>
            <p:nvPr/>
          </p:nvGrpSpPr>
          <p:grpSpPr>
            <a:xfrm>
              <a:off x="877075" y="3059462"/>
              <a:ext cx="619125" cy="633972"/>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37" name="TextBox 36"/>
            <p:cNvSpPr txBox="1"/>
            <p:nvPr/>
          </p:nvSpPr>
          <p:spPr>
            <a:xfrm rot="20085162">
              <a:off x="901165" y="3207171"/>
              <a:ext cx="595035" cy="338554"/>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启航</a:t>
              </a:r>
              <a:endParaRPr lang="zh-CN" altLang="en-US"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40" name="组合 39"/>
          <p:cNvGrpSpPr/>
          <p:nvPr/>
        </p:nvGrpSpPr>
        <p:grpSpPr>
          <a:xfrm>
            <a:off x="2877864" y="3455276"/>
            <a:ext cx="631551" cy="633972"/>
            <a:chOff x="2877864" y="3455276"/>
            <a:chExt cx="631551" cy="633972"/>
          </a:xfrm>
        </p:grpSpPr>
        <p:grpSp>
          <p:nvGrpSpPr>
            <p:cNvPr id="41" name="组合 40"/>
            <p:cNvGrpSpPr/>
            <p:nvPr/>
          </p:nvGrpSpPr>
          <p:grpSpPr>
            <a:xfrm>
              <a:off x="2877864" y="3455276"/>
              <a:ext cx="619125" cy="63397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42" name="TextBox 41"/>
            <p:cNvSpPr txBox="1"/>
            <p:nvPr/>
          </p:nvSpPr>
          <p:spPr>
            <a:xfrm rot="19571467">
              <a:off x="2914380" y="3573525"/>
              <a:ext cx="595035" cy="338554"/>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拼搏</a:t>
              </a:r>
              <a:endParaRPr lang="zh-CN" altLang="en-US" sz="16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45" name="组合 44"/>
          <p:cNvGrpSpPr/>
          <p:nvPr/>
        </p:nvGrpSpPr>
        <p:grpSpPr>
          <a:xfrm>
            <a:off x="3710046" y="1639176"/>
            <a:ext cx="646331" cy="633972"/>
            <a:chOff x="3710046" y="1639176"/>
            <a:chExt cx="646331" cy="633972"/>
          </a:xfrm>
        </p:grpSpPr>
        <p:grpSp>
          <p:nvGrpSpPr>
            <p:cNvPr id="46" name="组合 45"/>
            <p:cNvGrpSpPr/>
            <p:nvPr/>
          </p:nvGrpSpPr>
          <p:grpSpPr>
            <a:xfrm>
              <a:off x="3723650" y="1639176"/>
              <a:ext cx="619125" cy="63397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47" name="TextBox 46"/>
            <p:cNvSpPr txBox="1"/>
            <p:nvPr/>
          </p:nvSpPr>
          <p:spPr>
            <a:xfrm rot="20721555">
              <a:off x="3710046" y="1806770"/>
              <a:ext cx="646331" cy="369332"/>
            </a:xfrm>
            <a:prstGeom prst="rect">
              <a:avLst/>
            </a:prstGeom>
            <a:noFill/>
          </p:spPr>
          <p:txBody>
            <a:bodyPr wrap="none" rtlCol="0">
              <a:spAutoFit/>
            </a:bodyPr>
            <a:lstStyle/>
            <a:p>
              <a:r>
                <a:rPr lang="zh-CN" altLang="en-US" dirty="0" smtClean="0">
                  <a:solidFill>
                    <a:srgbClr val="005A9E"/>
                  </a:solidFill>
                  <a:latin typeface="方正韵动中黑简体" panose="02000000000000000000" pitchFamily="2" charset="-122"/>
                  <a:ea typeface="方正韵动中黑简体" panose="02000000000000000000" pitchFamily="2" charset="-122"/>
                </a:rPr>
                <a:t>飞跃</a:t>
              </a:r>
              <a:endParaRPr lang="zh-CN" altLang="en-US" sz="16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50" name="组合 49"/>
          <p:cNvGrpSpPr/>
          <p:nvPr/>
        </p:nvGrpSpPr>
        <p:grpSpPr>
          <a:xfrm>
            <a:off x="5473327" y="2971804"/>
            <a:ext cx="670421" cy="633972"/>
            <a:chOff x="5473327" y="2971804"/>
            <a:chExt cx="670421" cy="633972"/>
          </a:xfrm>
        </p:grpSpPr>
        <p:grpSp>
          <p:nvGrpSpPr>
            <p:cNvPr id="51" name="组合 50"/>
            <p:cNvGrpSpPr/>
            <p:nvPr/>
          </p:nvGrpSpPr>
          <p:grpSpPr>
            <a:xfrm>
              <a:off x="5473327" y="2971804"/>
              <a:ext cx="619125" cy="633972"/>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52" name="TextBox 51"/>
            <p:cNvSpPr txBox="1"/>
            <p:nvPr/>
          </p:nvSpPr>
          <p:spPr>
            <a:xfrm>
              <a:off x="5497417" y="3118580"/>
              <a:ext cx="646331" cy="369332"/>
            </a:xfrm>
            <a:prstGeom prst="rect">
              <a:avLst/>
            </a:prstGeom>
            <a:noFill/>
          </p:spPr>
          <p:txBody>
            <a:bodyPr wrap="none" rtlCol="0">
              <a:spAutoFit/>
            </a:bodyPr>
            <a:lstStyle/>
            <a:p>
              <a:r>
                <a:rPr lang="zh-CN" altLang="en-US" dirty="0">
                  <a:solidFill>
                    <a:srgbClr val="005A9E"/>
                  </a:solidFill>
                  <a:latin typeface="方正韵动中黑简体" panose="02000000000000000000" pitchFamily="2" charset="-122"/>
                  <a:ea typeface="方正韵动中黑简体" panose="02000000000000000000" pitchFamily="2" charset="-122"/>
                </a:rPr>
                <a:t>创新</a:t>
              </a:r>
              <a:endParaRPr lang="zh-CN" altLang="en-US" sz="16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55" name="组合 54"/>
          <p:cNvGrpSpPr/>
          <p:nvPr/>
        </p:nvGrpSpPr>
        <p:grpSpPr>
          <a:xfrm>
            <a:off x="7199683" y="1774359"/>
            <a:ext cx="646331" cy="633972"/>
            <a:chOff x="7199683" y="1774359"/>
            <a:chExt cx="646331" cy="633972"/>
          </a:xfrm>
        </p:grpSpPr>
        <p:grpSp>
          <p:nvGrpSpPr>
            <p:cNvPr id="56" name="组合 55"/>
            <p:cNvGrpSpPr/>
            <p:nvPr/>
          </p:nvGrpSpPr>
          <p:grpSpPr>
            <a:xfrm>
              <a:off x="7213287" y="1774359"/>
              <a:ext cx="619125" cy="633972"/>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57" name="TextBox 56"/>
            <p:cNvSpPr txBox="1"/>
            <p:nvPr/>
          </p:nvSpPr>
          <p:spPr>
            <a:xfrm rot="1067031">
              <a:off x="7199683" y="1935283"/>
              <a:ext cx="646331" cy="369332"/>
            </a:xfrm>
            <a:prstGeom prst="rect">
              <a:avLst/>
            </a:prstGeom>
            <a:noFill/>
          </p:spPr>
          <p:txBody>
            <a:bodyPr wrap="none" rtlCol="0">
              <a:spAutoFit/>
            </a:bodyPr>
            <a:lstStyle/>
            <a:p>
              <a:r>
                <a:rPr lang="zh-CN" altLang="en-US" dirty="0">
                  <a:solidFill>
                    <a:srgbClr val="005A9E"/>
                  </a:solidFill>
                  <a:latin typeface="方正韵动中黑简体" panose="02000000000000000000" pitchFamily="2" charset="-122"/>
                  <a:ea typeface="方正韵动中黑简体" panose="02000000000000000000" pitchFamily="2" charset="-122"/>
                </a:rPr>
                <a:t>辉煌</a:t>
              </a:r>
            </a:p>
          </p:txBody>
        </p:sp>
      </p:grpSp>
      <p:sp>
        <p:nvSpPr>
          <p:cNvPr id="63" name="TextBox 62"/>
          <p:cNvSpPr txBox="1"/>
          <p:nvPr/>
        </p:nvSpPr>
        <p:spPr>
          <a:xfrm>
            <a:off x="412330" y="892092"/>
            <a:ext cx="1569660" cy="369332"/>
          </a:xfrm>
          <a:prstGeom prst="rect">
            <a:avLst/>
          </a:prstGeom>
          <a:noFill/>
        </p:spPr>
        <p:txBody>
          <a:bodyPr wrap="none" rtlCol="0">
            <a:spAutoFit/>
          </a:bodyPr>
          <a:lstStyle/>
          <a:p>
            <a:r>
              <a:rPr lang="zh-CN" altLang="en-US" dirty="0" smtClean="0">
                <a:solidFill>
                  <a:srgbClr val="005A9E"/>
                </a:solidFill>
                <a:latin typeface="方正兰亭黑简体" panose="02000000000000000000" pitchFamily="2" charset="-122"/>
                <a:ea typeface="方正兰亭黑简体" panose="02000000000000000000" pitchFamily="2" charset="-122"/>
              </a:rPr>
              <a:t>企业发展历程</a:t>
            </a:r>
            <a:endParaRPr lang="zh-CN" altLang="en-US" dirty="0">
              <a:solidFill>
                <a:srgbClr val="005A9E"/>
              </a:solidFill>
              <a:latin typeface="方正兰亭黑简体" panose="02000000000000000000" pitchFamily="2" charset="-122"/>
              <a:ea typeface="方正兰亭黑简体" panose="02000000000000000000" pitchFamily="2" charset="-122"/>
            </a:endParaRPr>
          </a:p>
        </p:txBody>
      </p:sp>
      <p:sp>
        <p:nvSpPr>
          <p:cNvPr id="64" name="TextBox 63"/>
          <p:cNvSpPr txBox="1"/>
          <p:nvPr/>
        </p:nvSpPr>
        <p:spPr>
          <a:xfrm>
            <a:off x="286253" y="1261424"/>
            <a:ext cx="2565376" cy="830997"/>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您的内容打在这里，或者通过复制您的文本后，在此框中选择粘贴，并选择只保留文字。您的内容打在这里</a:t>
            </a:r>
            <a:r>
              <a:rPr lang="zh-CN" altLang="en-US"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endPar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sp>
        <p:nvSpPr>
          <p:cNvPr id="66" name="TextBox 65"/>
          <p:cNvSpPr txBox="1"/>
          <p:nvPr/>
        </p:nvSpPr>
        <p:spPr>
          <a:xfrm>
            <a:off x="5251696" y="1238780"/>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endPar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sp>
        <p:nvSpPr>
          <p:cNvPr id="68" name="TextBox 67"/>
          <p:cNvSpPr txBox="1"/>
          <p:nvPr/>
        </p:nvSpPr>
        <p:spPr>
          <a:xfrm rot="19800000">
            <a:off x="1914427" y="2224384"/>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endPar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sp>
        <p:nvSpPr>
          <p:cNvPr id="69" name="TextBox 68"/>
          <p:cNvSpPr txBox="1"/>
          <p:nvPr/>
        </p:nvSpPr>
        <p:spPr>
          <a:xfrm rot="18900000">
            <a:off x="1667063" y="3771022"/>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endPar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sp>
        <p:nvSpPr>
          <p:cNvPr id="70" name="TextBox 69"/>
          <p:cNvSpPr txBox="1"/>
          <p:nvPr/>
        </p:nvSpPr>
        <p:spPr>
          <a:xfrm rot="20700000">
            <a:off x="3908026" y="2825841"/>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endPar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sp>
        <p:nvSpPr>
          <p:cNvPr id="74" name="TextBox 73"/>
          <p:cNvSpPr txBox="1"/>
          <p:nvPr/>
        </p:nvSpPr>
        <p:spPr>
          <a:xfrm rot="900000">
            <a:off x="6546915" y="2940103"/>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endParaRPr lang="zh-CN" altLang="en-US" sz="9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864" y="250030"/>
            <a:ext cx="4679578" cy="317878"/>
          </a:xfrm>
          <a:prstGeom prst="rect">
            <a:avLst/>
          </a:prstGeom>
        </p:spPr>
      </p:pic>
    </p:spTree>
    <p:extLst>
      <p:ext uri="{BB962C8B-B14F-4D97-AF65-F5344CB8AC3E}">
        <p14:creationId xmlns:p14="http://schemas.microsoft.com/office/powerpoint/2010/main" val="324610598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1000"/>
                                        <p:tgtEl>
                                          <p:spTgt spid="63"/>
                                        </p:tgtEl>
                                      </p:cBhvr>
                                    </p:animEffect>
                                    <p:anim calcmode="lin" valueType="num">
                                      <p:cBhvr>
                                        <p:cTn id="17" dur="1000" fill="hold"/>
                                        <p:tgtEl>
                                          <p:spTgt spid="63"/>
                                        </p:tgtEl>
                                        <p:attrNameLst>
                                          <p:attrName>ppt_x</p:attrName>
                                        </p:attrNameLst>
                                      </p:cBhvr>
                                      <p:tavLst>
                                        <p:tav tm="0">
                                          <p:val>
                                            <p:strVal val="#ppt_x"/>
                                          </p:val>
                                        </p:tav>
                                        <p:tav tm="100000">
                                          <p:val>
                                            <p:strVal val="#ppt_x"/>
                                          </p:val>
                                        </p:tav>
                                      </p:tavLst>
                                    </p:anim>
                                    <p:anim calcmode="lin" valueType="num">
                                      <p:cBhvr>
                                        <p:cTn id="18" dur="1000" fill="hold"/>
                                        <p:tgtEl>
                                          <p:spTgt spid="63"/>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8" presetClass="entr" presetSubtype="3" fill="hold" grpId="0" nodeType="after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strips(upRigh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0-#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up)">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fill="hold"/>
                                        <p:tgtEl>
                                          <p:spTgt spid="40"/>
                                        </p:tgtEl>
                                        <p:attrNameLst>
                                          <p:attrName>ppt_x</p:attrName>
                                        </p:attrNameLst>
                                      </p:cBhvr>
                                      <p:tavLst>
                                        <p:tav tm="0">
                                          <p:val>
                                            <p:strVal val="#ppt_x"/>
                                          </p:val>
                                        </p:tav>
                                        <p:tav tm="100000">
                                          <p:val>
                                            <p:strVal val="#ppt_x"/>
                                          </p:val>
                                        </p:tav>
                                      </p:tavLst>
                                    </p:anim>
                                    <p:anim calcmode="lin" valueType="num">
                                      <p:cBhvr additive="base">
                                        <p:cTn id="5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p:cTn id="68" dur="500" fill="hold"/>
                                        <p:tgtEl>
                                          <p:spTgt spid="26"/>
                                        </p:tgtEl>
                                        <p:attrNameLst>
                                          <p:attrName>ppt_w</p:attrName>
                                        </p:attrNameLst>
                                      </p:cBhvr>
                                      <p:tavLst>
                                        <p:tav tm="0">
                                          <p:val>
                                            <p:fltVal val="0"/>
                                          </p:val>
                                        </p:tav>
                                        <p:tav tm="100000">
                                          <p:val>
                                            <p:strVal val="#ppt_w"/>
                                          </p:val>
                                        </p:tav>
                                      </p:tavLst>
                                    </p:anim>
                                    <p:anim calcmode="lin" valueType="num">
                                      <p:cBhvr>
                                        <p:cTn id="69" dur="500" fill="hold"/>
                                        <p:tgtEl>
                                          <p:spTgt spid="26"/>
                                        </p:tgtEl>
                                        <p:attrNameLst>
                                          <p:attrName>ppt_h</p:attrName>
                                        </p:attrNameLst>
                                      </p:cBhvr>
                                      <p:tavLst>
                                        <p:tav tm="0">
                                          <p:val>
                                            <p:fltVal val="0"/>
                                          </p:val>
                                        </p:tav>
                                        <p:tav tm="100000">
                                          <p:val>
                                            <p:strVal val="#ppt_h"/>
                                          </p:val>
                                        </p:tav>
                                      </p:tavLst>
                                    </p:anim>
                                    <p:animEffect transition="in" filter="fade">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1" fill="hold" nodeType="click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fill="hold"/>
                                        <p:tgtEl>
                                          <p:spTgt spid="45"/>
                                        </p:tgtEl>
                                        <p:attrNameLst>
                                          <p:attrName>ppt_x</p:attrName>
                                        </p:attrNameLst>
                                      </p:cBhvr>
                                      <p:tavLst>
                                        <p:tav tm="0">
                                          <p:val>
                                            <p:strVal val="#ppt_x"/>
                                          </p:val>
                                        </p:tav>
                                        <p:tav tm="100000">
                                          <p:val>
                                            <p:strVal val="#ppt_x"/>
                                          </p:val>
                                        </p:tav>
                                      </p:tavLst>
                                    </p:anim>
                                    <p:anim calcmode="lin" valueType="num">
                                      <p:cBhvr additive="base">
                                        <p:cTn id="76"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wipe(up)">
                                      <p:cBhvr>
                                        <p:cTn id="81" dur="500"/>
                                        <p:tgtEl>
                                          <p:spTgt spid="70"/>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p:cTn id="86" dur="500" fill="hold"/>
                                        <p:tgtEl>
                                          <p:spTgt spid="29"/>
                                        </p:tgtEl>
                                        <p:attrNameLst>
                                          <p:attrName>ppt_w</p:attrName>
                                        </p:attrNameLst>
                                      </p:cBhvr>
                                      <p:tavLst>
                                        <p:tav tm="0">
                                          <p:val>
                                            <p:fltVal val="0"/>
                                          </p:val>
                                        </p:tav>
                                        <p:tav tm="100000">
                                          <p:val>
                                            <p:strVal val="#ppt_w"/>
                                          </p:val>
                                        </p:tav>
                                      </p:tavLst>
                                    </p:anim>
                                    <p:anim calcmode="lin" valueType="num">
                                      <p:cBhvr>
                                        <p:cTn id="87" dur="500" fill="hold"/>
                                        <p:tgtEl>
                                          <p:spTgt spid="29"/>
                                        </p:tgtEl>
                                        <p:attrNameLst>
                                          <p:attrName>ppt_h</p:attrName>
                                        </p:attrNameLst>
                                      </p:cBhvr>
                                      <p:tavLst>
                                        <p:tav tm="0">
                                          <p:val>
                                            <p:fltVal val="0"/>
                                          </p:val>
                                        </p:tav>
                                        <p:tav tm="100000">
                                          <p:val>
                                            <p:strVal val="#ppt_h"/>
                                          </p:val>
                                        </p:tav>
                                      </p:tavLst>
                                    </p:anim>
                                    <p:animEffect transition="in" filter="fade">
                                      <p:cBhvr>
                                        <p:cTn id="88" dur="500"/>
                                        <p:tgtEl>
                                          <p:spTgt spid="29"/>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 calcmode="lin" valueType="num">
                                      <p:cBhvr additive="base">
                                        <p:cTn id="93" dur="500" fill="hold"/>
                                        <p:tgtEl>
                                          <p:spTgt spid="50"/>
                                        </p:tgtEl>
                                        <p:attrNameLst>
                                          <p:attrName>ppt_x</p:attrName>
                                        </p:attrNameLst>
                                      </p:cBhvr>
                                      <p:tavLst>
                                        <p:tav tm="0">
                                          <p:val>
                                            <p:strVal val="#ppt_x"/>
                                          </p:val>
                                        </p:tav>
                                        <p:tav tm="100000">
                                          <p:val>
                                            <p:strVal val="#ppt_x"/>
                                          </p:val>
                                        </p:tav>
                                      </p:tavLst>
                                    </p:anim>
                                    <p:anim calcmode="lin" valueType="num">
                                      <p:cBhvr additive="base">
                                        <p:cTn id="9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down)">
                                      <p:cBhvr>
                                        <p:cTn id="99" dur="500"/>
                                        <p:tgtEl>
                                          <p:spTgt spid="66"/>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32"/>
                                        </p:tgtEl>
                                        <p:attrNameLst>
                                          <p:attrName>style.visibility</p:attrName>
                                        </p:attrNameLst>
                                      </p:cBhvr>
                                      <p:to>
                                        <p:strVal val="visible"/>
                                      </p:to>
                                    </p:set>
                                    <p:anim calcmode="lin" valueType="num">
                                      <p:cBhvr>
                                        <p:cTn id="104" dur="500" fill="hold"/>
                                        <p:tgtEl>
                                          <p:spTgt spid="32"/>
                                        </p:tgtEl>
                                        <p:attrNameLst>
                                          <p:attrName>ppt_w</p:attrName>
                                        </p:attrNameLst>
                                      </p:cBhvr>
                                      <p:tavLst>
                                        <p:tav tm="0">
                                          <p:val>
                                            <p:fltVal val="0"/>
                                          </p:val>
                                        </p:tav>
                                        <p:tav tm="100000">
                                          <p:val>
                                            <p:strVal val="#ppt_w"/>
                                          </p:val>
                                        </p:tav>
                                      </p:tavLst>
                                    </p:anim>
                                    <p:anim calcmode="lin" valueType="num">
                                      <p:cBhvr>
                                        <p:cTn id="105" dur="500" fill="hold"/>
                                        <p:tgtEl>
                                          <p:spTgt spid="32"/>
                                        </p:tgtEl>
                                        <p:attrNameLst>
                                          <p:attrName>ppt_h</p:attrName>
                                        </p:attrNameLst>
                                      </p:cBhvr>
                                      <p:tavLst>
                                        <p:tav tm="0">
                                          <p:val>
                                            <p:fltVal val="0"/>
                                          </p:val>
                                        </p:tav>
                                        <p:tav tm="100000">
                                          <p:val>
                                            <p:strVal val="#ppt_h"/>
                                          </p:val>
                                        </p:tav>
                                      </p:tavLst>
                                    </p:anim>
                                    <p:animEffect transition="in" filter="fade">
                                      <p:cBhvr>
                                        <p:cTn id="106" dur="500"/>
                                        <p:tgtEl>
                                          <p:spTgt spid="3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3" fill="hold" nodeType="click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500" fill="hold"/>
                                        <p:tgtEl>
                                          <p:spTgt spid="55"/>
                                        </p:tgtEl>
                                        <p:attrNameLst>
                                          <p:attrName>ppt_x</p:attrName>
                                        </p:attrNameLst>
                                      </p:cBhvr>
                                      <p:tavLst>
                                        <p:tav tm="0">
                                          <p:val>
                                            <p:strVal val="1+#ppt_w/2"/>
                                          </p:val>
                                        </p:tav>
                                        <p:tav tm="100000">
                                          <p:val>
                                            <p:strVal val="#ppt_x"/>
                                          </p:val>
                                        </p:tav>
                                      </p:tavLst>
                                    </p:anim>
                                    <p:anim calcmode="lin" valueType="num">
                                      <p:cBhvr additive="base">
                                        <p:cTn id="112"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wipe(up)">
                                      <p:cBhvr>
                                        <p:cTn id="11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3" grpId="0"/>
      <p:bldP spid="64" grpId="0"/>
      <p:bldP spid="66" grpId="0"/>
      <p:bldP spid="68" grpId="0"/>
      <p:bldP spid="69" grpId="0"/>
      <p:bldP spid="70" grpId="0"/>
      <p:bldP spid="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2" name="TextBox 31"/>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工作中存在的问题</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3" name="任意多边形 32"/>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34" name="TextBox 3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26" name="矩形 6"/>
          <p:cNvSpPr>
            <a:spLocks noChangeArrowheads="1"/>
          </p:cNvSpPr>
          <p:nvPr/>
        </p:nvSpPr>
        <p:spPr bwMode="auto">
          <a:xfrm flipV="1">
            <a:off x="0" y="3058717"/>
            <a:ext cx="3446860" cy="277415"/>
          </a:xfrm>
          <a:prstGeom prst="rect">
            <a:avLst/>
          </a:prstGeom>
          <a:solidFill>
            <a:srgbClr val="005A9E">
              <a:alpha val="39999"/>
            </a:srgbClr>
          </a:solidFill>
          <a:ln>
            <a:noFill/>
          </a:ln>
          <a:extLst/>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00">
              <a:solidFill>
                <a:srgbClr val="FFFFFF"/>
              </a:solidFill>
              <a:sym typeface="方正兰亭黑_GBK" pitchFamily="2" charset="-122"/>
            </a:endParaRPr>
          </a:p>
        </p:txBody>
      </p:sp>
      <p:grpSp>
        <p:nvGrpSpPr>
          <p:cNvPr id="27" name="组合 8"/>
          <p:cNvGrpSpPr>
            <a:grpSpLocks/>
          </p:cNvGrpSpPr>
          <p:nvPr/>
        </p:nvGrpSpPr>
        <p:grpSpPr bwMode="auto">
          <a:xfrm flipV="1">
            <a:off x="2590801" y="3058717"/>
            <a:ext cx="1735931" cy="1734740"/>
            <a:chOff x="0" y="0"/>
            <a:chExt cx="1970470" cy="1970470"/>
          </a:xfrm>
          <a:solidFill>
            <a:srgbClr val="005A9E"/>
          </a:solidFill>
        </p:grpSpPr>
        <p:sp>
          <p:nvSpPr>
            <p:cNvPr id="28" name="任意多边形 9"/>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9" name="任意多边形 10"/>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30" name="矩形 11"/>
          <p:cNvSpPr>
            <a:spLocks noChangeArrowheads="1"/>
          </p:cNvSpPr>
          <p:nvPr/>
        </p:nvSpPr>
        <p:spPr bwMode="auto">
          <a:xfrm flipV="1">
            <a:off x="5243512" y="3058717"/>
            <a:ext cx="3900488" cy="277415"/>
          </a:xfrm>
          <a:prstGeom prst="rect">
            <a:avLst/>
          </a:prstGeom>
          <a:solidFill>
            <a:srgbClr val="005A9E">
              <a:alpha val="39999"/>
            </a:srgbClr>
          </a:solidFill>
          <a:ln>
            <a:noFill/>
          </a:ln>
          <a:extLst/>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00">
              <a:solidFill>
                <a:srgbClr val="FFFFFF"/>
              </a:solidFill>
              <a:sym typeface="方正兰亭黑_GBK" pitchFamily="2" charset="-122"/>
            </a:endParaRPr>
          </a:p>
        </p:txBody>
      </p:sp>
      <p:grpSp>
        <p:nvGrpSpPr>
          <p:cNvPr id="31" name="组合 13"/>
          <p:cNvGrpSpPr>
            <a:grpSpLocks/>
          </p:cNvGrpSpPr>
          <p:nvPr/>
        </p:nvGrpSpPr>
        <p:grpSpPr bwMode="auto">
          <a:xfrm flipV="1">
            <a:off x="4424363" y="3058717"/>
            <a:ext cx="1734741" cy="1734740"/>
            <a:chOff x="0" y="0"/>
            <a:chExt cx="1970470" cy="1970470"/>
          </a:xfrm>
          <a:solidFill>
            <a:srgbClr val="005A9E"/>
          </a:solidFill>
        </p:grpSpPr>
        <p:sp>
          <p:nvSpPr>
            <p:cNvPr id="36" name="任意多边形 1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37" name="任意多边形 1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38" name="矩形 37"/>
          <p:cNvSpPr>
            <a:spLocks noChangeArrowheads="1"/>
          </p:cNvSpPr>
          <p:nvPr/>
        </p:nvSpPr>
        <p:spPr bwMode="auto">
          <a:xfrm>
            <a:off x="0" y="2531269"/>
            <a:ext cx="5054204" cy="276225"/>
          </a:xfrm>
          <a:prstGeom prst="rect">
            <a:avLst/>
          </a:prstGeom>
          <a:solidFill>
            <a:srgbClr val="005A9E">
              <a:alpha val="39999"/>
            </a:srgbClr>
          </a:solidFill>
          <a:ln>
            <a:noFill/>
          </a:ln>
          <a:extLst/>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00">
              <a:solidFill>
                <a:srgbClr val="FFFFFF"/>
              </a:solidFill>
              <a:sym typeface="方正兰亭黑_GBK" pitchFamily="2" charset="-122"/>
            </a:endParaRPr>
          </a:p>
        </p:txBody>
      </p:sp>
      <p:grpSp>
        <p:nvGrpSpPr>
          <p:cNvPr id="39" name="组合 3"/>
          <p:cNvGrpSpPr>
            <a:grpSpLocks/>
          </p:cNvGrpSpPr>
          <p:nvPr/>
        </p:nvGrpSpPr>
        <p:grpSpPr bwMode="auto">
          <a:xfrm>
            <a:off x="4214813" y="1071563"/>
            <a:ext cx="1734741" cy="1735931"/>
            <a:chOff x="0" y="0"/>
            <a:chExt cx="1970470" cy="1970470"/>
          </a:xfrm>
          <a:solidFill>
            <a:srgbClr val="005A9E"/>
          </a:solidFill>
        </p:grpSpPr>
        <p:sp>
          <p:nvSpPr>
            <p:cNvPr id="40"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41"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42" name="任意多边形 41"/>
          <p:cNvSpPr>
            <a:spLocks noChangeArrowheads="1"/>
          </p:cNvSpPr>
          <p:nvPr/>
        </p:nvSpPr>
        <p:spPr bwMode="auto">
          <a:xfrm>
            <a:off x="8743950" y="4622006"/>
            <a:ext cx="476250" cy="300038"/>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0" tIns="34290" rIns="68580" bIns="34290" anchor="ctr"/>
          <a:lstStyle/>
          <a:p>
            <a:endParaRPr lang="zh-CN" altLang="en-US"/>
          </a:p>
        </p:txBody>
      </p:sp>
      <p:sp>
        <p:nvSpPr>
          <p:cNvPr id="43" name="TextBox 15"/>
          <p:cNvSpPr>
            <a:spLocks noChangeArrowheads="1"/>
          </p:cNvSpPr>
          <p:nvPr/>
        </p:nvSpPr>
        <p:spPr bwMode="auto">
          <a:xfrm>
            <a:off x="8803482" y="4656535"/>
            <a:ext cx="340519" cy="22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19" tIns="25709" rIns="51419" bIns="25709">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zh-CN" sz="1100">
                <a:solidFill>
                  <a:schemeClr val="bg1"/>
                </a:solidFill>
                <a:latin typeface="Arial Unicode MS" pitchFamily="34" charset="-122"/>
                <a:ea typeface="Arial Unicode MS" pitchFamily="34" charset="-122"/>
                <a:cs typeface="Arial Unicode MS" pitchFamily="34" charset="-122"/>
                <a:sym typeface="Arial Unicode MS" pitchFamily="34" charset="-122"/>
              </a:rPr>
              <a:t>* </a:t>
            </a:r>
            <a:endParaRPr lang="zh-CN" altLang="zh-CN" sz="1100" b="1">
              <a:solidFill>
                <a:schemeClr val="bg1"/>
              </a:solidFill>
              <a:latin typeface="Arial Unicode MS" pitchFamily="34" charset="-122"/>
              <a:ea typeface="Arial Unicode MS" pitchFamily="34" charset="-122"/>
              <a:cs typeface="Arial Unicode MS" pitchFamily="34" charset="-122"/>
              <a:sym typeface="Arial Unicode MS" pitchFamily="34" charset="-122"/>
            </a:endParaRPr>
          </a:p>
        </p:txBody>
      </p:sp>
      <p:grpSp>
        <p:nvGrpSpPr>
          <p:cNvPr id="44" name="组合 43"/>
          <p:cNvGrpSpPr/>
          <p:nvPr/>
        </p:nvGrpSpPr>
        <p:grpSpPr>
          <a:xfrm>
            <a:off x="4481014" y="1320593"/>
            <a:ext cx="1244010" cy="1244013"/>
            <a:chOff x="4481014" y="1320593"/>
            <a:chExt cx="1244010" cy="1244013"/>
          </a:xfrm>
        </p:grpSpPr>
        <p:grpSp>
          <p:nvGrpSpPr>
            <p:cNvPr id="45" name="组合 44"/>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3"/>
            <p:cNvSpPr>
              <a:spLocks noChangeArrowheads="1"/>
            </p:cNvSpPr>
            <p:nvPr/>
          </p:nvSpPr>
          <p:spPr bwMode="auto">
            <a:xfrm>
              <a:off x="4721190" y="1497806"/>
              <a:ext cx="763656"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spcBef>
                  <a:spcPct val="0"/>
                </a:spcBef>
                <a:buFont typeface="Arial" pitchFamily="34" charset="0"/>
                <a:buNone/>
              </a:pPr>
              <a:r>
                <a:rPr lang="en-US" altLang="zh-CN" sz="2000" dirty="0">
                  <a:solidFill>
                    <a:srgbClr val="005A9E"/>
                  </a:solidFill>
                  <a:sym typeface="方正兰亭黑_GBK" pitchFamily="2" charset="-122"/>
                </a:rPr>
                <a:t>Step</a:t>
              </a:r>
              <a:endParaRPr lang="en-US" altLang="zh-CN" sz="2700" dirty="0">
                <a:solidFill>
                  <a:srgbClr val="005A9E"/>
                </a:solidFill>
                <a:sym typeface="方正兰亭黑_GBK" pitchFamily="2" charset="-122"/>
              </a:endParaRPr>
            </a:p>
            <a:p>
              <a:pPr algn="ctr" eaLnBrk="1" hangingPunct="1">
                <a:spcBef>
                  <a:spcPct val="0"/>
                </a:spcBef>
                <a:buFont typeface="Arial" pitchFamily="34" charset="0"/>
                <a:buNone/>
              </a:pPr>
              <a:r>
                <a:rPr lang="en-US" altLang="zh-CN" sz="4000" dirty="0">
                  <a:solidFill>
                    <a:srgbClr val="005A9E"/>
                  </a:solidFill>
                  <a:sym typeface="方正兰亭黑_GBK" pitchFamily="2" charset="-122"/>
                </a:rPr>
                <a:t>01</a:t>
              </a:r>
              <a:endParaRPr lang="zh-CN" altLang="en-US" sz="4500" dirty="0">
                <a:solidFill>
                  <a:srgbClr val="005A9E"/>
                </a:solidFill>
                <a:sym typeface="方正兰亭黑_GBK" pitchFamily="2" charset="-122"/>
              </a:endParaRPr>
            </a:p>
          </p:txBody>
        </p:sp>
      </p:grpSp>
      <p:grpSp>
        <p:nvGrpSpPr>
          <p:cNvPr id="49" name="组合 48"/>
          <p:cNvGrpSpPr/>
          <p:nvPr/>
        </p:nvGrpSpPr>
        <p:grpSpPr>
          <a:xfrm>
            <a:off x="2824855" y="3294915"/>
            <a:ext cx="1244010" cy="1244013"/>
            <a:chOff x="2824855" y="3294915"/>
            <a:chExt cx="1244010" cy="1244013"/>
          </a:xfrm>
        </p:grpSpPr>
        <p:grpSp>
          <p:nvGrpSpPr>
            <p:cNvPr id="50" name="组合 49"/>
            <p:cNvGrpSpPr/>
            <p:nvPr/>
          </p:nvGrpSpPr>
          <p:grpSpPr>
            <a:xfrm>
              <a:off x="2824855" y="3294915"/>
              <a:ext cx="1244010" cy="1244013"/>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16"/>
            <p:cNvSpPr>
              <a:spLocks noChangeArrowheads="1"/>
            </p:cNvSpPr>
            <p:nvPr/>
          </p:nvSpPr>
          <p:spPr bwMode="auto">
            <a:xfrm>
              <a:off x="3077373" y="3471863"/>
              <a:ext cx="755641"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spcBef>
                  <a:spcPct val="0"/>
                </a:spcBef>
                <a:buFont typeface="Arial" pitchFamily="34" charset="0"/>
                <a:buNone/>
              </a:pPr>
              <a:r>
                <a:rPr lang="en-US" altLang="zh-CN" sz="2000" dirty="0">
                  <a:solidFill>
                    <a:srgbClr val="005A9E"/>
                  </a:solidFill>
                  <a:sym typeface="方正兰亭黑_GBK" pitchFamily="2" charset="-122"/>
                </a:rPr>
                <a:t>Step</a:t>
              </a:r>
            </a:p>
            <a:p>
              <a:pPr algn="ctr" eaLnBrk="1" hangingPunct="1">
                <a:spcBef>
                  <a:spcPct val="0"/>
                </a:spcBef>
                <a:buFont typeface="Arial" pitchFamily="34" charset="0"/>
                <a:buNone/>
              </a:pPr>
              <a:r>
                <a:rPr lang="en-US" altLang="zh-CN" sz="4000" dirty="0">
                  <a:solidFill>
                    <a:srgbClr val="005A9E"/>
                  </a:solidFill>
                  <a:sym typeface="方正兰亭黑_GBK" pitchFamily="2" charset="-122"/>
                </a:rPr>
                <a:t>02</a:t>
              </a:r>
              <a:endParaRPr lang="zh-CN" altLang="en-US" sz="4000" dirty="0">
                <a:solidFill>
                  <a:srgbClr val="005A9E"/>
                </a:solidFill>
                <a:sym typeface="方正兰亭黑_GBK" pitchFamily="2" charset="-122"/>
              </a:endParaRPr>
            </a:p>
          </p:txBody>
        </p:sp>
      </p:grpSp>
      <p:grpSp>
        <p:nvGrpSpPr>
          <p:cNvPr id="54" name="组合 53"/>
          <p:cNvGrpSpPr/>
          <p:nvPr/>
        </p:nvGrpSpPr>
        <p:grpSpPr>
          <a:xfrm>
            <a:off x="4700208" y="3294650"/>
            <a:ext cx="1244010" cy="1244013"/>
            <a:chOff x="4700208" y="3294650"/>
            <a:chExt cx="1244010" cy="1244013"/>
          </a:xfrm>
        </p:grpSpPr>
        <p:grpSp>
          <p:nvGrpSpPr>
            <p:cNvPr id="55" name="组合 54"/>
            <p:cNvGrpSpPr/>
            <p:nvPr/>
          </p:nvGrpSpPr>
          <p:grpSpPr>
            <a:xfrm>
              <a:off x="4700208" y="3294650"/>
              <a:ext cx="1244010" cy="1244013"/>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24"/>
            <p:cNvSpPr>
              <a:spLocks noChangeArrowheads="1"/>
            </p:cNvSpPr>
            <p:nvPr/>
          </p:nvSpPr>
          <p:spPr bwMode="auto">
            <a:xfrm>
              <a:off x="4912990" y="3483769"/>
              <a:ext cx="822968" cy="95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spcBef>
                  <a:spcPct val="0"/>
                </a:spcBef>
                <a:buFont typeface="Arial" pitchFamily="34" charset="0"/>
                <a:buNone/>
              </a:pPr>
              <a:r>
                <a:rPr lang="en-US" altLang="zh-CN" sz="2000" dirty="0">
                  <a:solidFill>
                    <a:schemeClr val="tx1">
                      <a:lumMod val="65000"/>
                      <a:lumOff val="35000"/>
                    </a:schemeClr>
                  </a:solidFill>
                  <a:sym typeface="方正兰亭黑_GBK" pitchFamily="2" charset="-122"/>
                </a:rPr>
                <a:t>Step</a:t>
              </a:r>
              <a:endParaRPr lang="en-US" altLang="zh-CN" sz="2700" dirty="0">
                <a:solidFill>
                  <a:schemeClr val="tx1">
                    <a:lumMod val="65000"/>
                    <a:lumOff val="35000"/>
                  </a:schemeClr>
                </a:solidFill>
                <a:sym typeface="方正兰亭黑_GBK" pitchFamily="2" charset="-122"/>
              </a:endParaRPr>
            </a:p>
            <a:p>
              <a:pPr algn="ctr" eaLnBrk="1" hangingPunct="1">
                <a:spcBef>
                  <a:spcPct val="0"/>
                </a:spcBef>
                <a:buFont typeface="Arial" pitchFamily="34" charset="0"/>
                <a:buNone/>
              </a:pPr>
              <a:r>
                <a:rPr lang="en-US" altLang="zh-CN" sz="4400" dirty="0">
                  <a:solidFill>
                    <a:schemeClr val="tx1">
                      <a:lumMod val="65000"/>
                      <a:lumOff val="35000"/>
                    </a:schemeClr>
                  </a:solidFill>
                  <a:sym typeface="方正兰亭黑_GBK" pitchFamily="2" charset="-122"/>
                </a:rPr>
                <a:t>03</a:t>
              </a:r>
              <a:endParaRPr lang="zh-CN" altLang="en-US" sz="4400" dirty="0">
                <a:solidFill>
                  <a:schemeClr val="tx1">
                    <a:lumMod val="65000"/>
                    <a:lumOff val="35000"/>
                  </a:schemeClr>
                </a:solidFill>
                <a:sym typeface="方正兰亭黑_GBK" pitchFamily="2" charset="-122"/>
              </a:endParaRPr>
            </a:p>
          </p:txBody>
        </p:sp>
      </p:grpSp>
      <p:sp>
        <p:nvSpPr>
          <p:cNvPr id="59" name="TextBox 59"/>
          <p:cNvSpPr>
            <a:spLocks noChangeArrowheads="1"/>
          </p:cNvSpPr>
          <p:nvPr/>
        </p:nvSpPr>
        <p:spPr bwMode="auto">
          <a:xfrm flipH="1">
            <a:off x="910096" y="1406128"/>
            <a:ext cx="1941909"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a:lnSpc>
                <a:spcPct val="100000"/>
              </a:lnSpc>
              <a:spcBef>
                <a:spcPct val="0"/>
              </a:spcBef>
              <a:buFont typeface="Arial" pitchFamily="34" charset="0"/>
              <a:buNone/>
            </a:pPr>
            <a:r>
              <a:rPr lang="zh-CN" altLang="en-US" sz="1500" dirty="0" smtClean="0">
                <a:solidFill>
                  <a:srgbClr val="005A9E"/>
                </a:solidFill>
                <a:sym typeface="方正兰亭黑_GBK" pitchFamily="2" charset="-122"/>
              </a:rPr>
              <a:t>问题一</a:t>
            </a:r>
            <a:endParaRPr lang="en-US" altLang="zh-CN" sz="1500" dirty="0">
              <a:solidFill>
                <a:srgbClr val="005A9E"/>
              </a:solidFill>
              <a:sym typeface="方正兰亭黑_GBK" pitchFamily="2" charset="-122"/>
            </a:endParaRPr>
          </a:p>
        </p:txBody>
      </p:sp>
      <p:sp>
        <p:nvSpPr>
          <p:cNvPr id="60" name="矩形 17"/>
          <p:cNvSpPr>
            <a:spLocks noChangeArrowheads="1"/>
          </p:cNvSpPr>
          <p:nvPr/>
        </p:nvSpPr>
        <p:spPr bwMode="auto">
          <a:xfrm>
            <a:off x="1014412" y="1685926"/>
            <a:ext cx="2976563" cy="84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4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在此录入上述图表的综合描述说明，在此录入上述图表的综合描述说明，在此录入上述图表的综合描述说明，在此录入上述图表的综合描述说明。</a:t>
            </a:r>
            <a:endParaRPr lang="zh-CN" altLang="en-US" sz="1100" dirty="0">
              <a:solidFill>
                <a:schemeClr val="tx1">
                  <a:lumMod val="65000"/>
                  <a:lumOff val="35000"/>
                </a:schemeClr>
              </a:solidFill>
              <a:latin typeface="Calibri" pitchFamily="34" charset="0"/>
              <a:ea typeface="宋体" pitchFamily="2" charset="-122"/>
              <a:sym typeface="宋体" pitchFamily="2" charset="-122"/>
            </a:endParaRPr>
          </a:p>
        </p:txBody>
      </p:sp>
      <p:sp>
        <p:nvSpPr>
          <p:cNvPr id="61" name="TextBox 59"/>
          <p:cNvSpPr>
            <a:spLocks noChangeArrowheads="1"/>
          </p:cNvSpPr>
          <p:nvPr/>
        </p:nvSpPr>
        <p:spPr bwMode="auto">
          <a:xfrm flipH="1">
            <a:off x="6179344" y="3451622"/>
            <a:ext cx="1940719"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a:lnSpc>
                <a:spcPct val="100000"/>
              </a:lnSpc>
              <a:spcBef>
                <a:spcPct val="0"/>
              </a:spcBef>
              <a:buFont typeface="Arial" pitchFamily="34" charset="0"/>
              <a:buNone/>
            </a:pPr>
            <a:r>
              <a:rPr lang="zh-CN" altLang="en-US" sz="1500" dirty="0" smtClean="0">
                <a:solidFill>
                  <a:srgbClr val="005A9E"/>
                </a:solidFill>
                <a:sym typeface="方正兰亭黑_GBK" pitchFamily="2" charset="-122"/>
              </a:rPr>
              <a:t>问题三</a:t>
            </a:r>
            <a:endParaRPr lang="en-US" altLang="zh-CN" sz="1500" dirty="0">
              <a:solidFill>
                <a:srgbClr val="005A9E"/>
              </a:solidFill>
              <a:sym typeface="方正兰亭黑_GBK" pitchFamily="2" charset="-122"/>
            </a:endParaRPr>
          </a:p>
        </p:txBody>
      </p:sp>
      <p:sp>
        <p:nvSpPr>
          <p:cNvPr id="62" name="矩形 17"/>
          <p:cNvSpPr>
            <a:spLocks noChangeArrowheads="1"/>
          </p:cNvSpPr>
          <p:nvPr/>
        </p:nvSpPr>
        <p:spPr bwMode="auto">
          <a:xfrm>
            <a:off x="6329363" y="3740943"/>
            <a:ext cx="1940719" cy="84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4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在此录入上述图表的综合描述说明，在此录入上述图表的综合描述说明，在此录入上述图表的综合描述说明。</a:t>
            </a:r>
            <a:endParaRPr lang="zh-CN" altLang="en-US" sz="1100" dirty="0">
              <a:solidFill>
                <a:schemeClr val="tx1">
                  <a:lumMod val="65000"/>
                  <a:lumOff val="35000"/>
                </a:schemeClr>
              </a:solidFill>
              <a:latin typeface="Calibri" pitchFamily="34" charset="0"/>
              <a:ea typeface="宋体" pitchFamily="2" charset="-122"/>
              <a:sym typeface="宋体" pitchFamily="2" charset="-122"/>
            </a:endParaRPr>
          </a:p>
        </p:txBody>
      </p:sp>
      <p:sp>
        <p:nvSpPr>
          <p:cNvPr id="63" name="TextBox 59"/>
          <p:cNvSpPr>
            <a:spLocks noChangeArrowheads="1"/>
          </p:cNvSpPr>
          <p:nvPr/>
        </p:nvSpPr>
        <p:spPr bwMode="auto">
          <a:xfrm flipH="1">
            <a:off x="742950" y="3429000"/>
            <a:ext cx="194191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a:lnSpc>
                <a:spcPct val="100000"/>
              </a:lnSpc>
              <a:spcBef>
                <a:spcPct val="0"/>
              </a:spcBef>
              <a:buFont typeface="Arial" pitchFamily="34" charset="0"/>
              <a:buNone/>
            </a:pPr>
            <a:r>
              <a:rPr lang="zh-CN" altLang="en-US" sz="1500" dirty="0" smtClean="0">
                <a:solidFill>
                  <a:srgbClr val="005A9E"/>
                </a:solidFill>
                <a:sym typeface="方正兰亭黑_GBK" pitchFamily="2" charset="-122"/>
              </a:rPr>
              <a:t>问题二</a:t>
            </a:r>
            <a:endParaRPr lang="en-US" altLang="zh-CN" sz="1500" dirty="0">
              <a:solidFill>
                <a:srgbClr val="005A9E"/>
              </a:solidFill>
              <a:sym typeface="方正兰亭黑_GBK" pitchFamily="2" charset="-122"/>
            </a:endParaRPr>
          </a:p>
        </p:txBody>
      </p:sp>
      <p:sp>
        <p:nvSpPr>
          <p:cNvPr id="64" name="矩形 17"/>
          <p:cNvSpPr>
            <a:spLocks noChangeArrowheads="1"/>
          </p:cNvSpPr>
          <p:nvPr/>
        </p:nvSpPr>
        <p:spPr bwMode="auto">
          <a:xfrm>
            <a:off x="1014412" y="3718323"/>
            <a:ext cx="1395413" cy="84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14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在此录入上述图表的综合描述说明，在此录入上述图表的综合描述说明。</a:t>
            </a:r>
            <a:endParaRPr lang="zh-CN" altLang="en-US" sz="1100" dirty="0">
              <a:solidFill>
                <a:schemeClr val="tx1">
                  <a:lumMod val="65000"/>
                  <a:lumOff val="35000"/>
                </a:schemeClr>
              </a:solidFill>
              <a:latin typeface="Calibri" pitchFamily="34" charset="0"/>
              <a:ea typeface="宋体" pitchFamily="2" charset="-122"/>
              <a:sym typeface="宋体" pitchFamily="2" charset="-122"/>
            </a:endParaRPr>
          </a:p>
        </p:txBody>
      </p:sp>
    </p:spTree>
    <p:custDataLst>
      <p:tags r:id="rId1"/>
    </p:custDataLst>
    <p:extLst>
      <p:ext uri="{BB962C8B-B14F-4D97-AF65-F5344CB8AC3E}">
        <p14:creationId xmlns:p14="http://schemas.microsoft.com/office/powerpoint/2010/main" val="350330160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2"/>
                                        </p:tgtEl>
                                        <p:attrNameLst>
                                          <p:attrName>ppt_y</p:attrName>
                                        </p:attrNameLst>
                                      </p:cBhvr>
                                      <p:tavLst>
                                        <p:tav tm="0">
                                          <p:val>
                                            <p:strVal val="#ppt_y"/>
                                          </p:val>
                                        </p:tav>
                                        <p:tav tm="100000">
                                          <p:val>
                                            <p:strVal val="#ppt_y"/>
                                          </p:val>
                                        </p:tav>
                                      </p:tavLst>
                                    </p:anim>
                                    <p:anim calcmode="lin" valueType="num">
                                      <p:cBhvr>
                                        <p:cTn id="2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2"/>
                                        </p:tgtEl>
                                      </p:cBhvr>
                                    </p:animEffect>
                                  </p:childTnLst>
                                </p:cTn>
                              </p:par>
                            </p:childTnLst>
                          </p:cTn>
                        </p:par>
                        <p:par>
                          <p:cTn id="28" fill="hold">
                            <p:stCondLst>
                              <p:cond delay="8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p:cTn id="36" dur="500" fill="hold"/>
                                        <p:tgtEl>
                                          <p:spTgt spid="44"/>
                                        </p:tgtEl>
                                        <p:attrNameLst>
                                          <p:attrName>ppt_w</p:attrName>
                                        </p:attrNameLst>
                                      </p:cBhvr>
                                      <p:tavLst>
                                        <p:tav tm="0">
                                          <p:val>
                                            <p:fltVal val="0"/>
                                          </p:val>
                                        </p:tav>
                                        <p:tav tm="100000">
                                          <p:val>
                                            <p:strVal val="#ppt_w"/>
                                          </p:val>
                                        </p:tav>
                                      </p:tavLst>
                                    </p:anim>
                                    <p:anim calcmode="lin" valueType="num">
                                      <p:cBhvr>
                                        <p:cTn id="37" dur="500" fill="hold"/>
                                        <p:tgtEl>
                                          <p:spTgt spid="44"/>
                                        </p:tgtEl>
                                        <p:attrNameLst>
                                          <p:attrName>ppt_h</p:attrName>
                                        </p:attrNameLst>
                                      </p:cBhvr>
                                      <p:tavLst>
                                        <p:tav tm="0">
                                          <p:val>
                                            <p:fltVal val="0"/>
                                          </p:val>
                                        </p:tav>
                                        <p:tav tm="100000">
                                          <p:val>
                                            <p:strVal val="#ppt_h"/>
                                          </p:val>
                                        </p:tav>
                                      </p:tavLst>
                                    </p:anim>
                                    <p:animEffect transition="in" filter="fade">
                                      <p:cBhvr>
                                        <p:cTn id="38" dur="500"/>
                                        <p:tgtEl>
                                          <p:spTgt spid="44"/>
                                        </p:tgtEl>
                                      </p:cBhvr>
                                    </p:animEffect>
                                  </p:childTnLst>
                                </p:cTn>
                              </p:par>
                              <p:par>
                                <p:cTn id="39" presetID="53" presetClass="entr" presetSubtype="16" fill="hold" nodeType="withEffect">
                                  <p:stCondLst>
                                    <p:cond delay="30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Effect transition="in" filter="fade">
                                      <p:cBhvr>
                                        <p:cTn id="43" dur="500"/>
                                        <p:tgtEl>
                                          <p:spTgt spid="49"/>
                                        </p:tgtEl>
                                      </p:cBhvr>
                                    </p:animEffect>
                                  </p:childTnLst>
                                </p:cTn>
                              </p:par>
                              <p:par>
                                <p:cTn id="44" presetID="53" presetClass="entr" presetSubtype="16" fill="hold" nodeType="withEffect">
                                  <p:stCondLst>
                                    <p:cond delay="600"/>
                                  </p:stCondLst>
                                  <p:childTnLst>
                                    <p:set>
                                      <p:cBhvr>
                                        <p:cTn id="45" dur="1" fill="hold">
                                          <p:stCondLst>
                                            <p:cond delay="0"/>
                                          </p:stCondLst>
                                        </p:cTn>
                                        <p:tgtEl>
                                          <p:spTgt spid="54"/>
                                        </p:tgtEl>
                                        <p:attrNameLst>
                                          <p:attrName>style.visibility</p:attrName>
                                        </p:attrNameLst>
                                      </p:cBhvr>
                                      <p:to>
                                        <p:strVal val="visible"/>
                                      </p:to>
                                    </p:set>
                                    <p:anim calcmode="lin" valueType="num">
                                      <p:cBhvr>
                                        <p:cTn id="46" dur="500" fill="hold"/>
                                        <p:tgtEl>
                                          <p:spTgt spid="54"/>
                                        </p:tgtEl>
                                        <p:attrNameLst>
                                          <p:attrName>ppt_w</p:attrName>
                                        </p:attrNameLst>
                                      </p:cBhvr>
                                      <p:tavLst>
                                        <p:tav tm="0">
                                          <p:val>
                                            <p:fltVal val="0"/>
                                          </p:val>
                                        </p:tav>
                                        <p:tav tm="100000">
                                          <p:val>
                                            <p:strVal val="#ppt_w"/>
                                          </p:val>
                                        </p:tav>
                                      </p:tavLst>
                                    </p:anim>
                                    <p:anim calcmode="lin" valueType="num">
                                      <p:cBhvr>
                                        <p:cTn id="47" dur="500" fill="hold"/>
                                        <p:tgtEl>
                                          <p:spTgt spid="54"/>
                                        </p:tgtEl>
                                        <p:attrNameLst>
                                          <p:attrName>ppt_h</p:attrName>
                                        </p:attrNameLst>
                                      </p:cBhvr>
                                      <p:tavLst>
                                        <p:tav tm="0">
                                          <p:val>
                                            <p:fltVal val="0"/>
                                          </p:val>
                                        </p:tav>
                                        <p:tav tm="100000">
                                          <p:val>
                                            <p:strVal val="#ppt_h"/>
                                          </p:val>
                                        </p:tav>
                                      </p:tavLst>
                                    </p:anim>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heel(1)">
                                      <p:cBhvr>
                                        <p:cTn id="53" dur="800"/>
                                        <p:tgtEl>
                                          <p:spTgt spid="39"/>
                                        </p:tgtEl>
                                      </p:cBhvr>
                                    </p:animEffect>
                                  </p:childTnLst>
                                </p:cTn>
                              </p:par>
                              <p:par>
                                <p:cTn id="54" presetID="21" presetClass="entr" presetSubtype="1"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heel(1)">
                                      <p:cBhvr>
                                        <p:cTn id="56" dur="800"/>
                                        <p:tgtEl>
                                          <p:spTgt spid="31"/>
                                        </p:tgtEl>
                                      </p:cBhvr>
                                    </p:animEffect>
                                  </p:childTnLst>
                                </p:cTn>
                              </p:par>
                              <p:par>
                                <p:cTn id="57" presetID="21" presetClass="entr" presetSubtype="1"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heel(1)">
                                      <p:cBhvr>
                                        <p:cTn id="59" dur="8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right)">
                                      <p:cBhvr>
                                        <p:cTn id="64" dur="500"/>
                                        <p:tgtEl>
                                          <p:spTgt spid="38"/>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right)">
                                      <p:cBhvr>
                                        <p:cTn id="67" dur="500"/>
                                        <p:tgtEl>
                                          <p:spTgt spid="2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right)">
                                      <p:cBhvr>
                                        <p:cTn id="75" dur="500"/>
                                        <p:tgtEl>
                                          <p:spTgt spid="59"/>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wipe(right)">
                                      <p:cBhvr>
                                        <p:cTn id="78" dur="500"/>
                                        <p:tgtEl>
                                          <p:spTgt spid="60"/>
                                        </p:tgtEl>
                                      </p:cBhvr>
                                    </p:animEffect>
                                  </p:childTnLst>
                                </p:cTn>
                              </p:par>
                              <p:par>
                                <p:cTn id="79" presetID="22" presetClass="entr" presetSubtype="2" fill="hold" grpId="0" nodeType="withEffect">
                                  <p:stCondLst>
                                    <p:cond delay="400"/>
                                  </p:stCondLst>
                                  <p:childTnLst>
                                    <p:set>
                                      <p:cBhvr>
                                        <p:cTn id="80" dur="1" fill="hold">
                                          <p:stCondLst>
                                            <p:cond delay="0"/>
                                          </p:stCondLst>
                                        </p:cTn>
                                        <p:tgtEl>
                                          <p:spTgt spid="63"/>
                                        </p:tgtEl>
                                        <p:attrNameLst>
                                          <p:attrName>style.visibility</p:attrName>
                                        </p:attrNameLst>
                                      </p:cBhvr>
                                      <p:to>
                                        <p:strVal val="visible"/>
                                      </p:to>
                                    </p:set>
                                    <p:animEffect transition="in" filter="wipe(right)">
                                      <p:cBhvr>
                                        <p:cTn id="81" dur="500"/>
                                        <p:tgtEl>
                                          <p:spTgt spid="63"/>
                                        </p:tgtEl>
                                      </p:cBhvr>
                                    </p:animEffect>
                                  </p:childTnLst>
                                </p:cTn>
                              </p:par>
                              <p:par>
                                <p:cTn id="82" presetID="22" presetClass="entr" presetSubtype="2" fill="hold" grpId="0" nodeType="withEffect">
                                  <p:stCondLst>
                                    <p:cond delay="400"/>
                                  </p:stCondLst>
                                  <p:childTnLst>
                                    <p:set>
                                      <p:cBhvr>
                                        <p:cTn id="83" dur="1" fill="hold">
                                          <p:stCondLst>
                                            <p:cond delay="0"/>
                                          </p:stCondLst>
                                        </p:cTn>
                                        <p:tgtEl>
                                          <p:spTgt spid="64"/>
                                        </p:tgtEl>
                                        <p:attrNameLst>
                                          <p:attrName>style.visibility</p:attrName>
                                        </p:attrNameLst>
                                      </p:cBhvr>
                                      <p:to>
                                        <p:strVal val="visible"/>
                                      </p:to>
                                    </p:set>
                                    <p:animEffect transition="in" filter="wipe(right)">
                                      <p:cBhvr>
                                        <p:cTn id="84" dur="500"/>
                                        <p:tgtEl>
                                          <p:spTgt spid="64"/>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61"/>
                                        </p:tgtEl>
                                        <p:attrNameLst>
                                          <p:attrName>style.visibility</p:attrName>
                                        </p:attrNameLst>
                                      </p:cBhvr>
                                      <p:to>
                                        <p:strVal val="visible"/>
                                      </p:to>
                                    </p:set>
                                    <p:animEffect transition="in" filter="wipe(left)">
                                      <p:cBhvr>
                                        <p:cTn id="87" dur="500"/>
                                        <p:tgtEl>
                                          <p:spTgt spid="61"/>
                                        </p:tgtEl>
                                      </p:cBhvr>
                                    </p:animEffect>
                                  </p:childTnLst>
                                </p:cTn>
                              </p:par>
                              <p:par>
                                <p:cTn id="88" presetID="22" presetClass="entr" presetSubtype="8" fill="hold" grpId="0" nodeType="withEffect">
                                  <p:stCondLst>
                                    <p:cond delay="800"/>
                                  </p:stCondLst>
                                  <p:childTnLst>
                                    <p:set>
                                      <p:cBhvr>
                                        <p:cTn id="89" dur="1" fill="hold">
                                          <p:stCondLst>
                                            <p:cond delay="0"/>
                                          </p:stCondLst>
                                        </p:cTn>
                                        <p:tgtEl>
                                          <p:spTgt spid="62"/>
                                        </p:tgtEl>
                                        <p:attrNameLst>
                                          <p:attrName>style.visibility</p:attrName>
                                        </p:attrNameLst>
                                      </p:cBhvr>
                                      <p:to>
                                        <p:strVal val="visible"/>
                                      </p:to>
                                    </p:set>
                                    <p:animEffect transition="in" filter="wipe(left)">
                                      <p:cBhvr>
                                        <p:cTn id="9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3" grpId="0" animBg="1"/>
      <p:bldP spid="34" grpId="0"/>
      <p:bldP spid="35" grpId="0" animBg="1"/>
      <p:bldP spid="26" grpId="0" animBg="1"/>
      <p:bldP spid="30" grpId="0" animBg="1"/>
      <p:bldP spid="38" grpId="0" animBg="1"/>
      <p:bldP spid="59" grpId="0"/>
      <p:bldP spid="60" grpId="0"/>
      <p:bldP spid="61" grpId="0"/>
      <p:bldP spid="62" grpId="0"/>
      <p:bldP spid="63" grpId="0"/>
      <p:bldP spid="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solidFill>
                  <a:schemeClr val="tx1">
                    <a:lumMod val="65000"/>
                    <a:lumOff val="35000"/>
                  </a:schemeClr>
                </a:solidFill>
              </a:rPr>
              <a:t>延时符</a:t>
            </a:r>
            <a:endParaRPr lang="zh-CN" altLang="en-US" dirty="0">
              <a:solidFill>
                <a:schemeClr val="tx1">
                  <a:lumMod val="65000"/>
                  <a:lumOff val="35000"/>
                </a:schemeClr>
              </a:solidFill>
            </a:endParaRPr>
          </a:p>
        </p:txBody>
      </p:sp>
      <p:sp>
        <p:nvSpPr>
          <p:cNvPr id="76" name="TextBox 75"/>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工作中存在的问题</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7" name="任意多边形 76"/>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8" name="TextBox 77"/>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79" name="流程图: 摘录 7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61" name="TextBox 60"/>
          <p:cNvSpPr txBox="1"/>
          <p:nvPr/>
        </p:nvSpPr>
        <p:spPr>
          <a:xfrm>
            <a:off x="868236" y="1093538"/>
            <a:ext cx="7396361" cy="830997"/>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r>
              <a:rPr lang="zh-CN" altLang="en-US"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a:t>
            </a:r>
            <a:endParaRPr lang="zh-CN" altLang="en-US" sz="1200" dirty="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grpSp>
        <p:nvGrpSpPr>
          <p:cNvPr id="66" name="组合 65"/>
          <p:cNvGrpSpPr/>
          <p:nvPr/>
        </p:nvGrpSpPr>
        <p:grpSpPr>
          <a:xfrm>
            <a:off x="1321789" y="2314036"/>
            <a:ext cx="2011893" cy="2011893"/>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8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2931522" y="2314036"/>
            <a:ext cx="2011893" cy="2011893"/>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8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541255" y="2314036"/>
            <a:ext cx="2011893" cy="2011893"/>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6150989" y="2314036"/>
            <a:ext cx="2011893" cy="2011893"/>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椭圆 9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TextBox 92"/>
          <p:cNvSpPr txBox="1"/>
          <p:nvPr/>
        </p:nvSpPr>
        <p:spPr>
          <a:xfrm>
            <a:off x="1614914" y="2596707"/>
            <a:ext cx="1228553" cy="1446550"/>
          </a:xfrm>
          <a:prstGeom prst="rect">
            <a:avLst/>
          </a:prstGeom>
          <a:noFill/>
        </p:spPr>
        <p:txBody>
          <a:bodyPr wrap="square" rtlCol="0">
            <a:spAutoFit/>
          </a:bodyPr>
          <a:lstStyle/>
          <a:p>
            <a:r>
              <a:rPr lang="zh-CN" altLang="en-US" sz="1400" dirty="0" smtClean="0">
                <a:solidFill>
                  <a:srgbClr val="C00000"/>
                </a:solidFill>
                <a:latin typeface="方正兰亭细黑_GBK" pitchFamily="2" charset="-122"/>
                <a:ea typeface="方正兰亭细黑_GBK" pitchFamily="2" charset="-122"/>
              </a:rPr>
              <a:t>     </a:t>
            </a:r>
            <a:r>
              <a:rPr lang="zh-CN" altLang="en-US"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rPr>
              <a:t>问题一</a:t>
            </a:r>
            <a:endParaRPr lang="en-US" altLang="zh-CN"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a:p>
            <a:endParaRPr lang="en-US" altLang="zh-CN" sz="1400" dirty="0" smtClean="0">
              <a:latin typeface="方正兰亭粗黑简体" panose="02000000000000000000" pitchFamily="2" charset="-122"/>
              <a:ea typeface="方正兰亭粗黑简体" panose="02000000000000000000" pitchFamily="2" charset="-122"/>
            </a:endParaRPr>
          </a:p>
          <a:p>
            <a:r>
              <a:rPr lang="zh-CN" altLang="en-US" sz="1000" dirty="0">
                <a:solidFill>
                  <a:srgbClr val="005A9E"/>
                </a:solidFill>
                <a:latin typeface="方正兰亭细黑_GBK" pitchFamily="2" charset="-122"/>
                <a:ea typeface="方正兰亭细黑_GBK" pitchFamily="2" charset="-122"/>
              </a:rPr>
              <a:t>您的内容打在这里，或者通过复制您的文本后，在此框中选择粘贴，并选择只保留文字。您的内容打在这里</a:t>
            </a:r>
            <a:r>
              <a:rPr lang="zh-CN" altLang="en-US" sz="1000" dirty="0" smtClean="0">
                <a:solidFill>
                  <a:srgbClr val="005A9E"/>
                </a:solidFill>
                <a:latin typeface="方正兰亭细黑_GBK" pitchFamily="2" charset="-122"/>
                <a:ea typeface="方正兰亭细黑_GBK" pitchFamily="2" charset="-122"/>
              </a:rPr>
              <a:t>，</a:t>
            </a:r>
            <a:endParaRPr lang="zh-CN" altLang="en-US" sz="1000" dirty="0">
              <a:solidFill>
                <a:srgbClr val="005A9E"/>
              </a:solidFill>
              <a:latin typeface="方正兰亭细黑_GBK" pitchFamily="2" charset="-122"/>
              <a:ea typeface="方正兰亭细黑_GBK" pitchFamily="2" charset="-122"/>
            </a:endParaRPr>
          </a:p>
        </p:txBody>
      </p:sp>
      <p:sp>
        <p:nvSpPr>
          <p:cNvPr id="94" name="椭圆 93"/>
          <p:cNvSpPr/>
          <p:nvPr/>
        </p:nvSpPr>
        <p:spPr>
          <a:xfrm>
            <a:off x="4733882" y="3966715"/>
            <a:ext cx="500908" cy="500908"/>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5876212" y="4191026"/>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711095" y="419138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2414761" y="4309724"/>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334350" y="419604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3221076" y="4188540"/>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6712110" y="4319947"/>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009165" y="4223151"/>
            <a:ext cx="250454" cy="250454"/>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6885813" y="4189744"/>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4310388" y="4197799"/>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7518574" y="4246935"/>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6059573" y="4007241"/>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2229191" y="4320231"/>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665187" y="404333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3364863" y="4135185"/>
            <a:ext cx="322151" cy="322151"/>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234790" y="4187922"/>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365699" y="419125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1080489" y="4322487"/>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2931181" y="4007984"/>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1849476" y="424431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6352322" y="4050533"/>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7889292" y="4181961"/>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TextBox 134"/>
          <p:cNvSpPr txBox="1"/>
          <p:nvPr/>
        </p:nvSpPr>
        <p:spPr>
          <a:xfrm>
            <a:off x="3243726" y="2586952"/>
            <a:ext cx="1228553" cy="1446550"/>
          </a:xfrm>
          <a:prstGeom prst="rect">
            <a:avLst/>
          </a:prstGeom>
          <a:noFill/>
        </p:spPr>
        <p:txBody>
          <a:bodyPr wrap="square" rtlCol="0">
            <a:spAutoFit/>
          </a:bodyPr>
          <a:lstStyle/>
          <a:p>
            <a:r>
              <a:rPr lang="zh-CN" altLang="en-US" sz="1400" dirty="0" smtClean="0">
                <a:solidFill>
                  <a:srgbClr val="C00000"/>
                </a:solidFill>
                <a:latin typeface="方正兰亭细黑_GBK" pitchFamily="2" charset="-122"/>
                <a:ea typeface="方正兰亭细黑_GBK" pitchFamily="2" charset="-122"/>
              </a:rPr>
              <a:t>     </a:t>
            </a:r>
            <a:r>
              <a:rPr lang="zh-CN" altLang="en-US"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rPr>
              <a:t>问题二</a:t>
            </a:r>
            <a:endParaRPr lang="en-US" altLang="zh-CN"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a:p>
            <a:endParaRPr lang="en-US" altLang="zh-CN" sz="1400" dirty="0" smtClean="0">
              <a:latin typeface="方正兰亭粗黑简体" panose="02000000000000000000" pitchFamily="2" charset="-122"/>
              <a:ea typeface="方正兰亭粗黑简体" panose="02000000000000000000" pitchFamily="2" charset="-122"/>
            </a:endParaRPr>
          </a:p>
          <a:p>
            <a:r>
              <a:rPr lang="zh-CN" altLang="en-US" sz="1000" dirty="0">
                <a:solidFill>
                  <a:srgbClr val="005A9E"/>
                </a:solidFill>
                <a:latin typeface="方正兰亭细黑_GBK" pitchFamily="2" charset="-122"/>
                <a:ea typeface="方正兰亭细黑_GBK" pitchFamily="2" charset="-122"/>
              </a:rPr>
              <a:t>您的内容打在这里，或者通过复制您的文本后，在此框中选择粘贴，并选择只保留文字。您的内容打在这里</a:t>
            </a:r>
            <a:r>
              <a:rPr lang="zh-CN" altLang="en-US" sz="1000" dirty="0" smtClean="0">
                <a:solidFill>
                  <a:srgbClr val="005A9E"/>
                </a:solidFill>
                <a:latin typeface="方正兰亭细黑_GBK" pitchFamily="2" charset="-122"/>
                <a:ea typeface="方正兰亭细黑_GBK" pitchFamily="2" charset="-122"/>
              </a:rPr>
              <a:t>，</a:t>
            </a:r>
            <a:endParaRPr lang="zh-CN" altLang="en-US" sz="1000" dirty="0">
              <a:solidFill>
                <a:srgbClr val="005A9E"/>
              </a:solidFill>
              <a:latin typeface="方正兰亭细黑_GBK" pitchFamily="2" charset="-122"/>
              <a:ea typeface="方正兰亭细黑_GBK" pitchFamily="2" charset="-122"/>
            </a:endParaRPr>
          </a:p>
        </p:txBody>
      </p:sp>
      <p:sp>
        <p:nvSpPr>
          <p:cNvPr id="136" name="TextBox 135"/>
          <p:cNvSpPr txBox="1"/>
          <p:nvPr/>
        </p:nvSpPr>
        <p:spPr>
          <a:xfrm>
            <a:off x="4878645" y="2573677"/>
            <a:ext cx="1228553" cy="1446550"/>
          </a:xfrm>
          <a:prstGeom prst="rect">
            <a:avLst/>
          </a:prstGeom>
          <a:noFill/>
        </p:spPr>
        <p:txBody>
          <a:bodyPr wrap="square" rtlCol="0">
            <a:spAutoFit/>
          </a:bodyPr>
          <a:lstStyle/>
          <a:p>
            <a:r>
              <a:rPr lang="zh-CN" altLang="en-US" sz="1400" dirty="0" smtClean="0">
                <a:solidFill>
                  <a:schemeClr val="tx1">
                    <a:lumMod val="65000"/>
                    <a:lumOff val="35000"/>
                  </a:schemeClr>
                </a:solidFill>
                <a:latin typeface="方正兰亭细黑_GBK" pitchFamily="2" charset="-122"/>
                <a:ea typeface="方正兰亭细黑_GBK" pitchFamily="2" charset="-122"/>
              </a:rPr>
              <a:t>     </a:t>
            </a:r>
            <a:r>
              <a:rPr lang="zh-CN" altLang="en-US"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rPr>
              <a:t>问题三</a:t>
            </a:r>
            <a:endParaRPr lang="en-US" altLang="zh-CN"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a:p>
            <a:endParaRPr lang="en-US" altLang="zh-CN" sz="1400" dirty="0" smtClean="0">
              <a:solidFill>
                <a:schemeClr val="tx2"/>
              </a:solidFill>
              <a:latin typeface="方正兰亭粗黑简体" panose="02000000000000000000" pitchFamily="2" charset="-122"/>
              <a:ea typeface="方正兰亭粗黑简体" panose="02000000000000000000" pitchFamily="2" charset="-122"/>
            </a:endParaRPr>
          </a:p>
          <a:p>
            <a:r>
              <a:rPr lang="zh-CN" altLang="en-US" sz="1000" dirty="0">
                <a:solidFill>
                  <a:srgbClr val="005A9E"/>
                </a:solidFill>
                <a:latin typeface="方正兰亭细黑_GBK" pitchFamily="2" charset="-122"/>
                <a:ea typeface="方正兰亭细黑_GBK" pitchFamily="2" charset="-122"/>
              </a:rPr>
              <a:t>您的内容打在这里，或者通过复制您的文本后，在此框中选择粘贴，并选择只保留文字。您的内容打在这里</a:t>
            </a:r>
            <a:r>
              <a:rPr lang="zh-CN" altLang="en-US" sz="1000" dirty="0" smtClean="0">
                <a:solidFill>
                  <a:srgbClr val="005A9E"/>
                </a:solidFill>
                <a:latin typeface="方正兰亭细黑_GBK" pitchFamily="2" charset="-122"/>
                <a:ea typeface="方正兰亭细黑_GBK" pitchFamily="2" charset="-122"/>
              </a:rPr>
              <a:t>，</a:t>
            </a:r>
            <a:endParaRPr lang="zh-CN" altLang="en-US" sz="1000" dirty="0">
              <a:solidFill>
                <a:srgbClr val="005A9E"/>
              </a:solidFill>
              <a:latin typeface="方正兰亭细黑_GBK" pitchFamily="2" charset="-122"/>
              <a:ea typeface="方正兰亭细黑_GBK" pitchFamily="2" charset="-122"/>
            </a:endParaRPr>
          </a:p>
        </p:txBody>
      </p:sp>
      <p:sp>
        <p:nvSpPr>
          <p:cNvPr id="137" name="TextBox 136"/>
          <p:cNvSpPr txBox="1"/>
          <p:nvPr/>
        </p:nvSpPr>
        <p:spPr>
          <a:xfrm>
            <a:off x="6512267" y="2588743"/>
            <a:ext cx="1228553" cy="1446550"/>
          </a:xfrm>
          <a:prstGeom prst="rect">
            <a:avLst/>
          </a:prstGeom>
          <a:noFill/>
        </p:spPr>
        <p:txBody>
          <a:bodyPr wrap="square" rtlCol="0">
            <a:spAutoFit/>
          </a:bodyPr>
          <a:lstStyle/>
          <a:p>
            <a:r>
              <a:rPr lang="zh-CN" altLang="en-US" sz="1400" dirty="0" smtClean="0">
                <a:solidFill>
                  <a:schemeClr val="tx1">
                    <a:lumMod val="65000"/>
                    <a:lumOff val="35000"/>
                  </a:schemeClr>
                </a:solidFill>
                <a:latin typeface="方正兰亭细黑_GBK" pitchFamily="2" charset="-122"/>
                <a:ea typeface="方正兰亭细黑_GBK" pitchFamily="2" charset="-122"/>
              </a:rPr>
              <a:t>     </a:t>
            </a:r>
            <a:r>
              <a:rPr lang="zh-CN" altLang="en-US"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rPr>
              <a:t>问题四</a:t>
            </a:r>
            <a:endParaRPr lang="en-US" altLang="zh-CN"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a:p>
            <a:endParaRPr lang="en-US" altLang="zh-CN" sz="1400" dirty="0" smtClean="0">
              <a:latin typeface="方正兰亭粗黑简体" panose="02000000000000000000" pitchFamily="2" charset="-122"/>
              <a:ea typeface="方正兰亭粗黑简体" panose="02000000000000000000" pitchFamily="2" charset="-122"/>
            </a:endParaRPr>
          </a:p>
          <a:p>
            <a:r>
              <a:rPr lang="zh-CN" altLang="en-US" sz="1000" dirty="0">
                <a:solidFill>
                  <a:srgbClr val="005A9E"/>
                </a:solidFill>
                <a:latin typeface="方正兰亭细黑_GBK" pitchFamily="2" charset="-122"/>
                <a:ea typeface="方正兰亭细黑_GBK" pitchFamily="2" charset="-122"/>
              </a:rPr>
              <a:t>您的内容打在这里，或者通过复制您的文本后，在此框中选择粘贴，并选择只保留文字。您的内容打在这里</a:t>
            </a:r>
            <a:r>
              <a:rPr lang="zh-CN" altLang="en-US" sz="1000" dirty="0" smtClean="0">
                <a:solidFill>
                  <a:srgbClr val="005A9E"/>
                </a:solidFill>
                <a:latin typeface="方正兰亭细黑_GBK" pitchFamily="2" charset="-122"/>
                <a:ea typeface="方正兰亭细黑_GBK" pitchFamily="2" charset="-122"/>
              </a:rPr>
              <a:t>，</a:t>
            </a:r>
            <a:endParaRPr lang="zh-CN" altLang="en-US" sz="1000" dirty="0">
              <a:solidFill>
                <a:srgbClr val="005A9E"/>
              </a:solidFill>
              <a:latin typeface="方正兰亭细黑_GBK" pitchFamily="2" charset="-122"/>
              <a:ea typeface="方正兰亭细黑_GBK" pitchFamily="2" charset="-122"/>
            </a:endParaRPr>
          </a:p>
        </p:txBody>
      </p:sp>
    </p:spTree>
    <p:custDataLst>
      <p:tags r:id="rId1"/>
    </p:custDataLst>
    <p:extLst>
      <p:ext uri="{BB962C8B-B14F-4D97-AF65-F5344CB8AC3E}">
        <p14:creationId xmlns:p14="http://schemas.microsoft.com/office/powerpoint/2010/main" val="1444790244"/>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0-#ppt_w/2"/>
                                              </p:val>
                                            </p:tav>
                                            <p:tav tm="100000">
                                              <p:val>
                                                <p:strVal val="#ppt_x"/>
                                              </p:val>
                                            </p:tav>
                                          </p:tavLst>
                                        </p:anim>
                                        <p:anim calcmode="lin" valueType="num">
                                          <p:cBhvr additive="base">
                                            <p:cTn id="8" dur="500" fill="hold"/>
                                            <p:tgtEl>
                                              <p:spTgt spid="7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0-#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76"/>
                                            </p:tgtEl>
                                            <p:attrNameLst>
                                              <p:attrName>style.visibility</p:attrName>
                                            </p:attrNameLst>
                                          </p:cBhvr>
                                          <p:to>
                                            <p:strVal val="visible"/>
                                          </p:to>
                                        </p:set>
                                        <p:anim calcmode="lin" valueType="num">
                                          <p:cBhvr>
                                            <p:cTn id="17"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6"/>
                                            </p:tgtEl>
                                            <p:attrNameLst>
                                              <p:attrName>ppt_y</p:attrName>
                                            </p:attrNameLst>
                                          </p:cBhvr>
                                          <p:tavLst>
                                            <p:tav tm="0">
                                              <p:val>
                                                <p:strVal val="#ppt_y"/>
                                              </p:val>
                                            </p:tav>
                                            <p:tav tm="100000">
                                              <p:val>
                                                <p:strVal val="#ppt_y"/>
                                              </p:val>
                                            </p:tav>
                                          </p:tavLst>
                                        </p:anim>
                                        <p:anim calcmode="lin" valueType="num">
                                          <p:cBhvr>
                                            <p:cTn id="19"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6"/>
                                            </p:tgtEl>
                                          </p:cBhvr>
                                        </p:animEffect>
                                      </p:childTnLst>
                                    </p:cTn>
                                  </p:par>
                                </p:childTnLst>
                              </p:cTn>
                            </p:par>
                            <p:par>
                              <p:cTn id="22" fill="hold">
                                <p:stCondLst>
                                  <p:cond delay="8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20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 calcmode="lin" valueType="num">
                                          <p:cBhvr additive="base">
                                            <p:cTn id="30" dur="500" fill="hold"/>
                                            <p:tgtEl>
                                              <p:spTgt spid="77"/>
                                            </p:tgtEl>
                                            <p:attrNameLst>
                                              <p:attrName>ppt_x</p:attrName>
                                            </p:attrNameLst>
                                          </p:cBhvr>
                                          <p:tavLst>
                                            <p:tav tm="0">
                                              <p:val>
                                                <p:strVal val="0-#ppt_w/2"/>
                                              </p:val>
                                            </p:tav>
                                            <p:tav tm="100000">
                                              <p:val>
                                                <p:strVal val="#ppt_x"/>
                                              </p:val>
                                            </p:tav>
                                          </p:tavLst>
                                        </p:anim>
                                        <p:anim calcmode="lin" valueType="num">
                                          <p:cBhvr additive="base">
                                            <p:cTn id="31" dur="500" fill="hold"/>
                                            <p:tgtEl>
                                              <p:spTgt spid="77"/>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18" presetClass="entr" presetSubtype="3"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strips(upRight)">
                                          <p:cBhvr>
                                            <p:cTn id="35" dur="500"/>
                                            <p:tgtEl>
                                              <p:spTgt spid="61"/>
                                            </p:tgtEl>
                                          </p:cBhvr>
                                        </p:animEffect>
                                      </p:childTnLst>
                                    </p:cTn>
                                  </p:par>
                                </p:childTnLst>
                              </p:cTn>
                            </p:par>
                            <p:par>
                              <p:cTn id="36" fill="hold">
                                <p:stCondLst>
                                  <p:cond delay="1000"/>
                                </p:stCondLst>
                                <p:childTnLst>
                                  <p:par>
                                    <p:cTn id="37" presetID="2" presetClass="entr" presetSubtype="2" fill="hold" nodeType="afterEffect" p14:presetBounceEnd="40000">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14:bounceEnd="40000">
                                          <p:cBhvr additive="base">
                                            <p:cTn id="39"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40" dur="500" fill="hold"/>
                                            <p:tgtEl>
                                              <p:spTgt spid="6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40000">
                                      <p:stCondLst>
                                        <p:cond delay="300"/>
                                      </p:stCondLst>
                                      <p:childTnLst>
                                        <p:set>
                                          <p:cBhvr>
                                            <p:cTn id="42" dur="1" fill="hold">
                                              <p:stCondLst>
                                                <p:cond delay="0"/>
                                              </p:stCondLst>
                                            </p:cTn>
                                            <p:tgtEl>
                                              <p:spTgt spid="84"/>
                                            </p:tgtEl>
                                            <p:attrNameLst>
                                              <p:attrName>style.visibility</p:attrName>
                                            </p:attrNameLst>
                                          </p:cBhvr>
                                          <p:to>
                                            <p:strVal val="visible"/>
                                          </p:to>
                                        </p:set>
                                        <p:anim calcmode="lin" valueType="num" p14:bounceEnd="40000">
                                          <p:cBhvr additive="base">
                                            <p:cTn id="43" dur="500" fill="hold"/>
                                            <p:tgtEl>
                                              <p:spTgt spid="84"/>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84"/>
                                            </p:tgtEl>
                                            <p:attrNameLst>
                                              <p:attrName>ppt_y</p:attrName>
                                            </p:attrNameLst>
                                          </p:cBhvr>
                                          <p:tavLst>
                                            <p:tav tm="0">
                                              <p:val>
                                                <p:strVal val="#ppt_y"/>
                                              </p:val>
                                            </p:tav>
                                            <p:tav tm="100000">
                                              <p:val>
                                                <p:strVal val="#ppt_y"/>
                                              </p:val>
                                            </p:tav>
                                          </p:tavLst>
                                        </p:anim>
                                      </p:childTnLst>
                                    </p:cTn>
                                  </p:par>
                                  <p:par>
                                    <p:cTn id="45" presetID="12" presetClass="entr" presetSubtype="8" fill="hold" grpId="0" nodeType="withEffect">
                                      <p:stCondLst>
                                        <p:cond delay="30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p:tgtEl>
                                              <p:spTgt spid="93"/>
                                            </p:tgtEl>
                                            <p:attrNameLst>
                                              <p:attrName>ppt_x</p:attrName>
                                            </p:attrNameLst>
                                          </p:cBhvr>
                                          <p:tavLst>
                                            <p:tav tm="0">
                                              <p:val>
                                                <p:strVal val="#ppt_x-#ppt_w*1.125000"/>
                                              </p:val>
                                            </p:tav>
                                            <p:tav tm="100000">
                                              <p:val>
                                                <p:strVal val="#ppt_x"/>
                                              </p:val>
                                            </p:tav>
                                          </p:tavLst>
                                        </p:anim>
                                        <p:animEffect transition="in" filter="wipe(right)">
                                          <p:cBhvr>
                                            <p:cTn id="48" dur="500"/>
                                            <p:tgtEl>
                                              <p:spTgt spid="93"/>
                                            </p:tgtEl>
                                          </p:cBhvr>
                                        </p:animEffect>
                                      </p:childTnLst>
                                    </p:cTn>
                                  </p:par>
                                  <p:par>
                                    <p:cTn id="49" presetID="2" presetClass="entr" presetSubtype="2" fill="hold" nodeType="withEffect" p14:presetBounceEnd="40000">
                                      <p:stCondLst>
                                        <p:cond delay="600"/>
                                      </p:stCondLst>
                                      <p:childTnLst>
                                        <p:set>
                                          <p:cBhvr>
                                            <p:cTn id="50" dur="1" fill="hold">
                                              <p:stCondLst>
                                                <p:cond delay="0"/>
                                              </p:stCondLst>
                                            </p:cTn>
                                            <p:tgtEl>
                                              <p:spTgt spid="87"/>
                                            </p:tgtEl>
                                            <p:attrNameLst>
                                              <p:attrName>style.visibility</p:attrName>
                                            </p:attrNameLst>
                                          </p:cBhvr>
                                          <p:to>
                                            <p:strVal val="visible"/>
                                          </p:to>
                                        </p:set>
                                        <p:anim calcmode="lin" valueType="num" p14:bounceEnd="40000">
                                          <p:cBhvr additive="base">
                                            <p:cTn id="51" dur="500" fill="hold"/>
                                            <p:tgtEl>
                                              <p:spTgt spid="87"/>
                                            </p:tgtEl>
                                            <p:attrNameLst>
                                              <p:attrName>ppt_x</p:attrName>
                                            </p:attrNameLst>
                                          </p:cBhvr>
                                          <p:tavLst>
                                            <p:tav tm="0">
                                              <p:val>
                                                <p:strVal val="1+#ppt_w/2"/>
                                              </p:val>
                                            </p:tav>
                                            <p:tav tm="100000">
                                              <p:val>
                                                <p:strVal val="#ppt_x"/>
                                              </p:val>
                                            </p:tav>
                                          </p:tavLst>
                                        </p:anim>
                                        <p:anim calcmode="lin" valueType="num" p14:bounceEnd="40000">
                                          <p:cBhvr additive="base">
                                            <p:cTn id="52" dur="500" fill="hold"/>
                                            <p:tgtEl>
                                              <p:spTgt spid="8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14:presetBounceEnd="40000">
                                      <p:stCondLst>
                                        <p:cond delay="900"/>
                                      </p:stCondLst>
                                      <p:childTnLst>
                                        <p:set>
                                          <p:cBhvr>
                                            <p:cTn id="54" dur="1" fill="hold">
                                              <p:stCondLst>
                                                <p:cond delay="0"/>
                                              </p:stCondLst>
                                            </p:cTn>
                                            <p:tgtEl>
                                              <p:spTgt spid="90"/>
                                            </p:tgtEl>
                                            <p:attrNameLst>
                                              <p:attrName>style.visibility</p:attrName>
                                            </p:attrNameLst>
                                          </p:cBhvr>
                                          <p:to>
                                            <p:strVal val="visible"/>
                                          </p:to>
                                        </p:set>
                                        <p:anim calcmode="lin" valueType="num" p14:bounceEnd="40000">
                                          <p:cBhvr additive="base">
                                            <p:cTn id="55" dur="500" fill="hold"/>
                                            <p:tgtEl>
                                              <p:spTgt spid="90"/>
                                            </p:tgtEl>
                                            <p:attrNameLst>
                                              <p:attrName>ppt_x</p:attrName>
                                            </p:attrNameLst>
                                          </p:cBhvr>
                                          <p:tavLst>
                                            <p:tav tm="0">
                                              <p:val>
                                                <p:strVal val="1+#ppt_w/2"/>
                                              </p:val>
                                            </p:tav>
                                            <p:tav tm="100000">
                                              <p:val>
                                                <p:strVal val="#ppt_x"/>
                                              </p:val>
                                            </p:tav>
                                          </p:tavLst>
                                        </p:anim>
                                        <p:anim calcmode="lin" valueType="num" p14:bounceEnd="40000">
                                          <p:cBhvr additive="base">
                                            <p:cTn id="56" dur="500" fill="hold"/>
                                            <p:tgtEl>
                                              <p:spTgt spid="90"/>
                                            </p:tgtEl>
                                            <p:attrNameLst>
                                              <p:attrName>ppt_y</p:attrName>
                                            </p:attrNameLst>
                                          </p:cBhvr>
                                          <p:tavLst>
                                            <p:tav tm="0">
                                              <p:val>
                                                <p:strVal val="#ppt_y"/>
                                              </p:val>
                                            </p:tav>
                                            <p:tav tm="100000">
                                              <p:val>
                                                <p:strVal val="#ppt_y"/>
                                              </p:val>
                                            </p:tav>
                                          </p:tavLst>
                                        </p:anim>
                                      </p:childTnLst>
                                    </p:cTn>
                                  </p:par>
                                  <p:par>
                                    <p:cTn id="57" presetID="12" presetClass="entr" presetSubtype="8" fill="hold" grpId="0" nodeType="withEffect">
                                      <p:stCondLst>
                                        <p:cond delay="300"/>
                                      </p:stCondLst>
                                      <p:childTnLst>
                                        <p:set>
                                          <p:cBhvr>
                                            <p:cTn id="58" dur="1" fill="hold">
                                              <p:stCondLst>
                                                <p:cond delay="0"/>
                                              </p:stCondLst>
                                            </p:cTn>
                                            <p:tgtEl>
                                              <p:spTgt spid="135"/>
                                            </p:tgtEl>
                                            <p:attrNameLst>
                                              <p:attrName>style.visibility</p:attrName>
                                            </p:attrNameLst>
                                          </p:cBhvr>
                                          <p:to>
                                            <p:strVal val="visible"/>
                                          </p:to>
                                        </p:set>
                                        <p:anim calcmode="lin" valueType="num">
                                          <p:cBhvr additive="base">
                                            <p:cTn id="59" dur="500"/>
                                            <p:tgtEl>
                                              <p:spTgt spid="135"/>
                                            </p:tgtEl>
                                            <p:attrNameLst>
                                              <p:attrName>ppt_x</p:attrName>
                                            </p:attrNameLst>
                                          </p:cBhvr>
                                          <p:tavLst>
                                            <p:tav tm="0">
                                              <p:val>
                                                <p:strVal val="#ppt_x-#ppt_w*1.125000"/>
                                              </p:val>
                                            </p:tav>
                                            <p:tav tm="100000">
                                              <p:val>
                                                <p:strVal val="#ppt_x"/>
                                              </p:val>
                                            </p:tav>
                                          </p:tavLst>
                                        </p:anim>
                                        <p:animEffect transition="in" filter="wipe(right)">
                                          <p:cBhvr>
                                            <p:cTn id="60" dur="500"/>
                                            <p:tgtEl>
                                              <p:spTgt spid="135"/>
                                            </p:tgtEl>
                                          </p:cBhvr>
                                        </p:animEffect>
                                      </p:childTnLst>
                                    </p:cTn>
                                  </p:par>
                                  <p:par>
                                    <p:cTn id="61" presetID="12" presetClass="entr" presetSubtype="8" fill="hold" grpId="0" nodeType="withEffect">
                                      <p:stCondLst>
                                        <p:cond delay="300"/>
                                      </p:stCondLst>
                                      <p:childTnLst>
                                        <p:set>
                                          <p:cBhvr>
                                            <p:cTn id="62" dur="1" fill="hold">
                                              <p:stCondLst>
                                                <p:cond delay="0"/>
                                              </p:stCondLst>
                                            </p:cTn>
                                            <p:tgtEl>
                                              <p:spTgt spid="136"/>
                                            </p:tgtEl>
                                            <p:attrNameLst>
                                              <p:attrName>style.visibility</p:attrName>
                                            </p:attrNameLst>
                                          </p:cBhvr>
                                          <p:to>
                                            <p:strVal val="visible"/>
                                          </p:to>
                                        </p:set>
                                        <p:anim calcmode="lin" valueType="num">
                                          <p:cBhvr additive="base">
                                            <p:cTn id="63" dur="500"/>
                                            <p:tgtEl>
                                              <p:spTgt spid="136"/>
                                            </p:tgtEl>
                                            <p:attrNameLst>
                                              <p:attrName>ppt_x</p:attrName>
                                            </p:attrNameLst>
                                          </p:cBhvr>
                                          <p:tavLst>
                                            <p:tav tm="0">
                                              <p:val>
                                                <p:strVal val="#ppt_x-#ppt_w*1.125000"/>
                                              </p:val>
                                            </p:tav>
                                            <p:tav tm="100000">
                                              <p:val>
                                                <p:strVal val="#ppt_x"/>
                                              </p:val>
                                            </p:tav>
                                          </p:tavLst>
                                        </p:anim>
                                        <p:animEffect transition="in" filter="wipe(right)">
                                          <p:cBhvr>
                                            <p:cTn id="64" dur="500"/>
                                            <p:tgtEl>
                                              <p:spTgt spid="136"/>
                                            </p:tgtEl>
                                          </p:cBhvr>
                                        </p:animEffect>
                                      </p:childTnLst>
                                    </p:cTn>
                                  </p:par>
                                  <p:par>
                                    <p:cTn id="65" presetID="12" presetClass="entr" presetSubtype="8" fill="hold" grpId="0" nodeType="withEffect">
                                      <p:stCondLst>
                                        <p:cond delay="300"/>
                                      </p:stCondLst>
                                      <p:childTnLst>
                                        <p:set>
                                          <p:cBhvr>
                                            <p:cTn id="66" dur="1" fill="hold">
                                              <p:stCondLst>
                                                <p:cond delay="0"/>
                                              </p:stCondLst>
                                            </p:cTn>
                                            <p:tgtEl>
                                              <p:spTgt spid="137"/>
                                            </p:tgtEl>
                                            <p:attrNameLst>
                                              <p:attrName>style.visibility</p:attrName>
                                            </p:attrNameLst>
                                          </p:cBhvr>
                                          <p:to>
                                            <p:strVal val="visible"/>
                                          </p:to>
                                        </p:set>
                                        <p:anim calcmode="lin" valueType="num">
                                          <p:cBhvr additive="base">
                                            <p:cTn id="67" dur="500"/>
                                            <p:tgtEl>
                                              <p:spTgt spid="137"/>
                                            </p:tgtEl>
                                            <p:attrNameLst>
                                              <p:attrName>ppt_x</p:attrName>
                                            </p:attrNameLst>
                                          </p:cBhvr>
                                          <p:tavLst>
                                            <p:tav tm="0">
                                              <p:val>
                                                <p:strVal val="#ppt_x-#ppt_w*1.125000"/>
                                              </p:val>
                                            </p:tav>
                                            <p:tav tm="100000">
                                              <p:val>
                                                <p:strVal val="#ppt_x"/>
                                              </p:val>
                                            </p:tav>
                                          </p:tavLst>
                                        </p:anim>
                                        <p:animEffect transition="in" filter="wipe(right)">
                                          <p:cBhvr>
                                            <p:cTn id="68" dur="500"/>
                                            <p:tgtEl>
                                              <p:spTgt spid="137"/>
                                            </p:tgtEl>
                                          </p:cBhvr>
                                        </p:animEffect>
                                      </p:childTnLst>
                                    </p:cTn>
                                  </p:par>
                                </p:childTnLst>
                              </p:cTn>
                            </p:par>
                            <p:par>
                              <p:cTn id="69" fill="hold">
                                <p:stCondLst>
                                  <p:cond delay="2400"/>
                                </p:stCondLst>
                                <p:childTnLst>
                                  <p:par>
                                    <p:cTn id="70" presetID="53" presetClass="entr" presetSubtype="16" fill="hold" grpId="0" nodeType="afterEffect">
                                      <p:stCondLst>
                                        <p:cond delay="0"/>
                                      </p:stCondLst>
                                      <p:childTnLst>
                                        <p:set>
                                          <p:cBhvr>
                                            <p:cTn id="71" dur="1" fill="hold">
                                              <p:stCondLst>
                                                <p:cond delay="0"/>
                                              </p:stCondLst>
                                            </p:cTn>
                                            <p:tgtEl>
                                              <p:spTgt spid="94"/>
                                            </p:tgtEl>
                                            <p:attrNameLst>
                                              <p:attrName>style.visibility</p:attrName>
                                            </p:attrNameLst>
                                          </p:cBhvr>
                                          <p:to>
                                            <p:strVal val="visible"/>
                                          </p:to>
                                        </p:set>
                                        <p:anim calcmode="lin" valueType="num">
                                          <p:cBhvr>
                                            <p:cTn id="72" dur="500" fill="hold"/>
                                            <p:tgtEl>
                                              <p:spTgt spid="94"/>
                                            </p:tgtEl>
                                            <p:attrNameLst>
                                              <p:attrName>ppt_w</p:attrName>
                                            </p:attrNameLst>
                                          </p:cBhvr>
                                          <p:tavLst>
                                            <p:tav tm="0">
                                              <p:val>
                                                <p:fltVal val="0"/>
                                              </p:val>
                                            </p:tav>
                                            <p:tav tm="100000">
                                              <p:val>
                                                <p:strVal val="#ppt_w"/>
                                              </p:val>
                                            </p:tav>
                                          </p:tavLst>
                                        </p:anim>
                                        <p:anim calcmode="lin" valueType="num">
                                          <p:cBhvr>
                                            <p:cTn id="73" dur="500" fill="hold"/>
                                            <p:tgtEl>
                                              <p:spTgt spid="94"/>
                                            </p:tgtEl>
                                            <p:attrNameLst>
                                              <p:attrName>ppt_h</p:attrName>
                                            </p:attrNameLst>
                                          </p:cBhvr>
                                          <p:tavLst>
                                            <p:tav tm="0">
                                              <p:val>
                                                <p:fltVal val="0"/>
                                              </p:val>
                                            </p:tav>
                                            <p:tav tm="100000">
                                              <p:val>
                                                <p:strVal val="#ppt_h"/>
                                              </p:val>
                                            </p:tav>
                                          </p:tavLst>
                                        </p:anim>
                                        <p:animEffect transition="in" filter="fade">
                                          <p:cBhvr>
                                            <p:cTn id="74" dur="500"/>
                                            <p:tgtEl>
                                              <p:spTgt spid="94"/>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95"/>
                                            </p:tgtEl>
                                            <p:attrNameLst>
                                              <p:attrName>style.visibility</p:attrName>
                                            </p:attrNameLst>
                                          </p:cBhvr>
                                          <p:to>
                                            <p:strVal val="visible"/>
                                          </p:to>
                                        </p:set>
                                        <p:anim calcmode="lin" valueType="num">
                                          <p:cBhvr>
                                            <p:cTn id="77" dur="500" fill="hold"/>
                                            <p:tgtEl>
                                              <p:spTgt spid="95"/>
                                            </p:tgtEl>
                                            <p:attrNameLst>
                                              <p:attrName>ppt_w</p:attrName>
                                            </p:attrNameLst>
                                          </p:cBhvr>
                                          <p:tavLst>
                                            <p:tav tm="0">
                                              <p:val>
                                                <p:fltVal val="0"/>
                                              </p:val>
                                            </p:tav>
                                            <p:tav tm="100000">
                                              <p:val>
                                                <p:strVal val="#ppt_w"/>
                                              </p:val>
                                            </p:tav>
                                          </p:tavLst>
                                        </p:anim>
                                        <p:anim calcmode="lin" valueType="num">
                                          <p:cBhvr>
                                            <p:cTn id="78" dur="500" fill="hold"/>
                                            <p:tgtEl>
                                              <p:spTgt spid="95"/>
                                            </p:tgtEl>
                                            <p:attrNameLst>
                                              <p:attrName>ppt_h</p:attrName>
                                            </p:attrNameLst>
                                          </p:cBhvr>
                                          <p:tavLst>
                                            <p:tav tm="0">
                                              <p:val>
                                                <p:fltVal val="0"/>
                                              </p:val>
                                            </p:tav>
                                            <p:tav tm="100000">
                                              <p:val>
                                                <p:strVal val="#ppt_h"/>
                                              </p:val>
                                            </p:tav>
                                          </p:tavLst>
                                        </p:anim>
                                        <p:animEffect transition="in" filter="fade">
                                          <p:cBhvr>
                                            <p:cTn id="79" dur="500"/>
                                            <p:tgtEl>
                                              <p:spTgt spid="9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96"/>
                                            </p:tgtEl>
                                            <p:attrNameLst>
                                              <p:attrName>style.visibility</p:attrName>
                                            </p:attrNameLst>
                                          </p:cBhvr>
                                          <p:to>
                                            <p:strVal val="visible"/>
                                          </p:to>
                                        </p:set>
                                        <p:anim calcmode="lin" valueType="num">
                                          <p:cBhvr>
                                            <p:cTn id="82" dur="500" fill="hold"/>
                                            <p:tgtEl>
                                              <p:spTgt spid="96"/>
                                            </p:tgtEl>
                                            <p:attrNameLst>
                                              <p:attrName>ppt_w</p:attrName>
                                            </p:attrNameLst>
                                          </p:cBhvr>
                                          <p:tavLst>
                                            <p:tav tm="0">
                                              <p:val>
                                                <p:fltVal val="0"/>
                                              </p:val>
                                            </p:tav>
                                            <p:tav tm="100000">
                                              <p:val>
                                                <p:strVal val="#ppt_w"/>
                                              </p:val>
                                            </p:tav>
                                          </p:tavLst>
                                        </p:anim>
                                        <p:anim calcmode="lin" valueType="num">
                                          <p:cBhvr>
                                            <p:cTn id="83" dur="500" fill="hold"/>
                                            <p:tgtEl>
                                              <p:spTgt spid="96"/>
                                            </p:tgtEl>
                                            <p:attrNameLst>
                                              <p:attrName>ppt_h</p:attrName>
                                            </p:attrNameLst>
                                          </p:cBhvr>
                                          <p:tavLst>
                                            <p:tav tm="0">
                                              <p:val>
                                                <p:fltVal val="0"/>
                                              </p:val>
                                            </p:tav>
                                            <p:tav tm="100000">
                                              <p:val>
                                                <p:strVal val="#ppt_h"/>
                                              </p:val>
                                            </p:tav>
                                          </p:tavLst>
                                        </p:anim>
                                        <p:animEffect transition="in" filter="fade">
                                          <p:cBhvr>
                                            <p:cTn id="84" dur="500"/>
                                            <p:tgtEl>
                                              <p:spTgt spid="9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p:cTn id="87" dur="500" fill="hold"/>
                                            <p:tgtEl>
                                              <p:spTgt spid="97"/>
                                            </p:tgtEl>
                                            <p:attrNameLst>
                                              <p:attrName>ppt_w</p:attrName>
                                            </p:attrNameLst>
                                          </p:cBhvr>
                                          <p:tavLst>
                                            <p:tav tm="0">
                                              <p:val>
                                                <p:fltVal val="0"/>
                                              </p:val>
                                            </p:tav>
                                            <p:tav tm="100000">
                                              <p:val>
                                                <p:strVal val="#ppt_w"/>
                                              </p:val>
                                            </p:tav>
                                          </p:tavLst>
                                        </p:anim>
                                        <p:anim calcmode="lin" valueType="num">
                                          <p:cBhvr>
                                            <p:cTn id="88" dur="500" fill="hold"/>
                                            <p:tgtEl>
                                              <p:spTgt spid="97"/>
                                            </p:tgtEl>
                                            <p:attrNameLst>
                                              <p:attrName>ppt_h</p:attrName>
                                            </p:attrNameLst>
                                          </p:cBhvr>
                                          <p:tavLst>
                                            <p:tav tm="0">
                                              <p:val>
                                                <p:fltVal val="0"/>
                                              </p:val>
                                            </p:tav>
                                            <p:tav tm="100000">
                                              <p:val>
                                                <p:strVal val="#ppt_h"/>
                                              </p:val>
                                            </p:tav>
                                          </p:tavLst>
                                        </p:anim>
                                        <p:animEffect transition="in" filter="fade">
                                          <p:cBhvr>
                                            <p:cTn id="89" dur="500"/>
                                            <p:tgtEl>
                                              <p:spTgt spid="97"/>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03"/>
                                            </p:tgtEl>
                                            <p:attrNameLst>
                                              <p:attrName>style.visibility</p:attrName>
                                            </p:attrNameLst>
                                          </p:cBhvr>
                                          <p:to>
                                            <p:strVal val="visible"/>
                                          </p:to>
                                        </p:set>
                                        <p:anim calcmode="lin" valueType="num">
                                          <p:cBhvr>
                                            <p:cTn id="102" dur="500" fill="hold"/>
                                            <p:tgtEl>
                                              <p:spTgt spid="103"/>
                                            </p:tgtEl>
                                            <p:attrNameLst>
                                              <p:attrName>ppt_w</p:attrName>
                                            </p:attrNameLst>
                                          </p:cBhvr>
                                          <p:tavLst>
                                            <p:tav tm="0">
                                              <p:val>
                                                <p:fltVal val="0"/>
                                              </p:val>
                                            </p:tav>
                                            <p:tav tm="100000">
                                              <p:val>
                                                <p:strVal val="#ppt_w"/>
                                              </p:val>
                                            </p:tav>
                                          </p:tavLst>
                                        </p:anim>
                                        <p:anim calcmode="lin" valueType="num">
                                          <p:cBhvr>
                                            <p:cTn id="103" dur="500" fill="hold"/>
                                            <p:tgtEl>
                                              <p:spTgt spid="103"/>
                                            </p:tgtEl>
                                            <p:attrNameLst>
                                              <p:attrName>ppt_h</p:attrName>
                                            </p:attrNameLst>
                                          </p:cBhvr>
                                          <p:tavLst>
                                            <p:tav tm="0">
                                              <p:val>
                                                <p:fltVal val="0"/>
                                              </p:val>
                                            </p:tav>
                                            <p:tav tm="100000">
                                              <p:val>
                                                <p:strVal val="#ppt_h"/>
                                              </p:val>
                                            </p:tav>
                                          </p:tavLst>
                                        </p:anim>
                                        <p:animEffect transition="in" filter="fade">
                                          <p:cBhvr>
                                            <p:cTn id="104" dur="500"/>
                                            <p:tgtEl>
                                              <p:spTgt spid="10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16"/>
                                            </p:tgtEl>
                                            <p:attrNameLst>
                                              <p:attrName>style.visibility</p:attrName>
                                            </p:attrNameLst>
                                          </p:cBhvr>
                                          <p:to>
                                            <p:strVal val="visible"/>
                                          </p:to>
                                        </p:set>
                                        <p:anim calcmode="lin" valueType="num">
                                          <p:cBhvr>
                                            <p:cTn id="107" dur="500" fill="hold"/>
                                            <p:tgtEl>
                                              <p:spTgt spid="116"/>
                                            </p:tgtEl>
                                            <p:attrNameLst>
                                              <p:attrName>ppt_w</p:attrName>
                                            </p:attrNameLst>
                                          </p:cBhvr>
                                          <p:tavLst>
                                            <p:tav tm="0">
                                              <p:val>
                                                <p:fltVal val="0"/>
                                              </p:val>
                                            </p:tav>
                                            <p:tav tm="100000">
                                              <p:val>
                                                <p:strVal val="#ppt_w"/>
                                              </p:val>
                                            </p:tav>
                                          </p:tavLst>
                                        </p:anim>
                                        <p:anim calcmode="lin" valueType="num">
                                          <p:cBhvr>
                                            <p:cTn id="108" dur="500" fill="hold"/>
                                            <p:tgtEl>
                                              <p:spTgt spid="116"/>
                                            </p:tgtEl>
                                            <p:attrNameLst>
                                              <p:attrName>ppt_h</p:attrName>
                                            </p:attrNameLst>
                                          </p:cBhvr>
                                          <p:tavLst>
                                            <p:tav tm="0">
                                              <p:val>
                                                <p:fltVal val="0"/>
                                              </p:val>
                                            </p:tav>
                                            <p:tav tm="100000">
                                              <p:val>
                                                <p:strVal val="#ppt_h"/>
                                              </p:val>
                                            </p:tav>
                                          </p:tavLst>
                                        </p:anim>
                                        <p:animEffect transition="in" filter="fade">
                                          <p:cBhvr>
                                            <p:cTn id="109" dur="500"/>
                                            <p:tgtEl>
                                              <p:spTgt spid="116"/>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500" fill="hold"/>
                                            <p:tgtEl>
                                              <p:spTgt spid="117"/>
                                            </p:tgtEl>
                                            <p:attrNameLst>
                                              <p:attrName>ppt_w</p:attrName>
                                            </p:attrNameLst>
                                          </p:cBhvr>
                                          <p:tavLst>
                                            <p:tav tm="0">
                                              <p:val>
                                                <p:fltVal val="0"/>
                                              </p:val>
                                            </p:tav>
                                            <p:tav tm="100000">
                                              <p:val>
                                                <p:strVal val="#ppt_w"/>
                                              </p:val>
                                            </p:tav>
                                          </p:tavLst>
                                        </p:anim>
                                        <p:anim calcmode="lin" valueType="num">
                                          <p:cBhvr>
                                            <p:cTn id="113" dur="500" fill="hold"/>
                                            <p:tgtEl>
                                              <p:spTgt spid="117"/>
                                            </p:tgtEl>
                                            <p:attrNameLst>
                                              <p:attrName>ppt_h</p:attrName>
                                            </p:attrNameLst>
                                          </p:cBhvr>
                                          <p:tavLst>
                                            <p:tav tm="0">
                                              <p:val>
                                                <p:fltVal val="0"/>
                                              </p:val>
                                            </p:tav>
                                            <p:tav tm="100000">
                                              <p:val>
                                                <p:strVal val="#ppt_h"/>
                                              </p:val>
                                            </p:tav>
                                          </p:tavLst>
                                        </p:anim>
                                        <p:animEffect transition="in" filter="fade">
                                          <p:cBhvr>
                                            <p:cTn id="114" dur="500"/>
                                            <p:tgtEl>
                                              <p:spTgt spid="117"/>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122"/>
                                            </p:tgtEl>
                                            <p:attrNameLst>
                                              <p:attrName>style.visibility</p:attrName>
                                            </p:attrNameLst>
                                          </p:cBhvr>
                                          <p:to>
                                            <p:strVal val="visible"/>
                                          </p:to>
                                        </p:set>
                                        <p:anim calcmode="lin" valueType="num">
                                          <p:cBhvr>
                                            <p:cTn id="117" dur="500" fill="hold"/>
                                            <p:tgtEl>
                                              <p:spTgt spid="122"/>
                                            </p:tgtEl>
                                            <p:attrNameLst>
                                              <p:attrName>ppt_w</p:attrName>
                                            </p:attrNameLst>
                                          </p:cBhvr>
                                          <p:tavLst>
                                            <p:tav tm="0">
                                              <p:val>
                                                <p:fltVal val="0"/>
                                              </p:val>
                                            </p:tav>
                                            <p:tav tm="100000">
                                              <p:val>
                                                <p:strVal val="#ppt_w"/>
                                              </p:val>
                                            </p:tav>
                                          </p:tavLst>
                                        </p:anim>
                                        <p:anim calcmode="lin" valueType="num">
                                          <p:cBhvr>
                                            <p:cTn id="118" dur="500" fill="hold"/>
                                            <p:tgtEl>
                                              <p:spTgt spid="122"/>
                                            </p:tgtEl>
                                            <p:attrNameLst>
                                              <p:attrName>ppt_h</p:attrName>
                                            </p:attrNameLst>
                                          </p:cBhvr>
                                          <p:tavLst>
                                            <p:tav tm="0">
                                              <p:val>
                                                <p:fltVal val="0"/>
                                              </p:val>
                                            </p:tav>
                                            <p:tav tm="100000">
                                              <p:val>
                                                <p:strVal val="#ppt_h"/>
                                              </p:val>
                                            </p:tav>
                                          </p:tavLst>
                                        </p:anim>
                                        <p:animEffect transition="in" filter="fade">
                                          <p:cBhvr>
                                            <p:cTn id="119" dur="500"/>
                                            <p:tgtEl>
                                              <p:spTgt spid="122"/>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23"/>
                                            </p:tgtEl>
                                            <p:attrNameLst>
                                              <p:attrName>style.visibility</p:attrName>
                                            </p:attrNameLst>
                                          </p:cBhvr>
                                          <p:to>
                                            <p:strVal val="visible"/>
                                          </p:to>
                                        </p:set>
                                        <p:anim calcmode="lin" valueType="num">
                                          <p:cBhvr>
                                            <p:cTn id="122" dur="500" fill="hold"/>
                                            <p:tgtEl>
                                              <p:spTgt spid="123"/>
                                            </p:tgtEl>
                                            <p:attrNameLst>
                                              <p:attrName>ppt_w</p:attrName>
                                            </p:attrNameLst>
                                          </p:cBhvr>
                                          <p:tavLst>
                                            <p:tav tm="0">
                                              <p:val>
                                                <p:fltVal val="0"/>
                                              </p:val>
                                            </p:tav>
                                            <p:tav tm="100000">
                                              <p:val>
                                                <p:strVal val="#ppt_w"/>
                                              </p:val>
                                            </p:tav>
                                          </p:tavLst>
                                        </p:anim>
                                        <p:anim calcmode="lin" valueType="num">
                                          <p:cBhvr>
                                            <p:cTn id="123" dur="500" fill="hold"/>
                                            <p:tgtEl>
                                              <p:spTgt spid="123"/>
                                            </p:tgtEl>
                                            <p:attrNameLst>
                                              <p:attrName>ppt_h</p:attrName>
                                            </p:attrNameLst>
                                          </p:cBhvr>
                                          <p:tavLst>
                                            <p:tav tm="0">
                                              <p:val>
                                                <p:fltVal val="0"/>
                                              </p:val>
                                            </p:tav>
                                            <p:tav tm="100000">
                                              <p:val>
                                                <p:strVal val="#ppt_h"/>
                                              </p:val>
                                            </p:tav>
                                          </p:tavLst>
                                        </p:anim>
                                        <p:animEffect transition="in" filter="fade">
                                          <p:cBhvr>
                                            <p:cTn id="124" dur="500"/>
                                            <p:tgtEl>
                                              <p:spTgt spid="123"/>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124"/>
                                            </p:tgtEl>
                                            <p:attrNameLst>
                                              <p:attrName>style.visibility</p:attrName>
                                            </p:attrNameLst>
                                          </p:cBhvr>
                                          <p:to>
                                            <p:strVal val="visible"/>
                                          </p:to>
                                        </p:set>
                                        <p:anim calcmode="lin" valueType="num">
                                          <p:cBhvr>
                                            <p:cTn id="127" dur="500" fill="hold"/>
                                            <p:tgtEl>
                                              <p:spTgt spid="124"/>
                                            </p:tgtEl>
                                            <p:attrNameLst>
                                              <p:attrName>ppt_w</p:attrName>
                                            </p:attrNameLst>
                                          </p:cBhvr>
                                          <p:tavLst>
                                            <p:tav tm="0">
                                              <p:val>
                                                <p:fltVal val="0"/>
                                              </p:val>
                                            </p:tav>
                                            <p:tav tm="100000">
                                              <p:val>
                                                <p:strVal val="#ppt_w"/>
                                              </p:val>
                                            </p:tav>
                                          </p:tavLst>
                                        </p:anim>
                                        <p:anim calcmode="lin" valueType="num">
                                          <p:cBhvr>
                                            <p:cTn id="128" dur="500" fill="hold"/>
                                            <p:tgtEl>
                                              <p:spTgt spid="124"/>
                                            </p:tgtEl>
                                            <p:attrNameLst>
                                              <p:attrName>ppt_h</p:attrName>
                                            </p:attrNameLst>
                                          </p:cBhvr>
                                          <p:tavLst>
                                            <p:tav tm="0">
                                              <p:val>
                                                <p:fltVal val="0"/>
                                              </p:val>
                                            </p:tav>
                                            <p:tav tm="100000">
                                              <p:val>
                                                <p:strVal val="#ppt_h"/>
                                              </p:val>
                                            </p:tav>
                                          </p:tavLst>
                                        </p:anim>
                                        <p:animEffect transition="in" filter="fade">
                                          <p:cBhvr>
                                            <p:cTn id="129" dur="500"/>
                                            <p:tgtEl>
                                              <p:spTgt spid="12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125"/>
                                            </p:tgtEl>
                                            <p:attrNameLst>
                                              <p:attrName>style.visibility</p:attrName>
                                            </p:attrNameLst>
                                          </p:cBhvr>
                                          <p:to>
                                            <p:strVal val="visible"/>
                                          </p:to>
                                        </p:set>
                                        <p:anim calcmode="lin" valueType="num">
                                          <p:cBhvr>
                                            <p:cTn id="132" dur="500" fill="hold"/>
                                            <p:tgtEl>
                                              <p:spTgt spid="125"/>
                                            </p:tgtEl>
                                            <p:attrNameLst>
                                              <p:attrName>ppt_w</p:attrName>
                                            </p:attrNameLst>
                                          </p:cBhvr>
                                          <p:tavLst>
                                            <p:tav tm="0">
                                              <p:val>
                                                <p:fltVal val="0"/>
                                              </p:val>
                                            </p:tav>
                                            <p:tav tm="100000">
                                              <p:val>
                                                <p:strVal val="#ppt_w"/>
                                              </p:val>
                                            </p:tav>
                                          </p:tavLst>
                                        </p:anim>
                                        <p:anim calcmode="lin" valueType="num">
                                          <p:cBhvr>
                                            <p:cTn id="133" dur="500" fill="hold"/>
                                            <p:tgtEl>
                                              <p:spTgt spid="125"/>
                                            </p:tgtEl>
                                            <p:attrNameLst>
                                              <p:attrName>ppt_h</p:attrName>
                                            </p:attrNameLst>
                                          </p:cBhvr>
                                          <p:tavLst>
                                            <p:tav tm="0">
                                              <p:val>
                                                <p:fltVal val="0"/>
                                              </p:val>
                                            </p:tav>
                                            <p:tav tm="100000">
                                              <p:val>
                                                <p:strVal val="#ppt_h"/>
                                              </p:val>
                                            </p:tav>
                                          </p:tavLst>
                                        </p:anim>
                                        <p:animEffect transition="in" filter="fade">
                                          <p:cBhvr>
                                            <p:cTn id="134" dur="500"/>
                                            <p:tgtEl>
                                              <p:spTgt spid="125"/>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126"/>
                                            </p:tgtEl>
                                            <p:attrNameLst>
                                              <p:attrName>style.visibility</p:attrName>
                                            </p:attrNameLst>
                                          </p:cBhvr>
                                          <p:to>
                                            <p:strVal val="visible"/>
                                          </p:to>
                                        </p:set>
                                        <p:anim calcmode="lin" valueType="num">
                                          <p:cBhvr>
                                            <p:cTn id="137" dur="500" fill="hold"/>
                                            <p:tgtEl>
                                              <p:spTgt spid="126"/>
                                            </p:tgtEl>
                                            <p:attrNameLst>
                                              <p:attrName>ppt_w</p:attrName>
                                            </p:attrNameLst>
                                          </p:cBhvr>
                                          <p:tavLst>
                                            <p:tav tm="0">
                                              <p:val>
                                                <p:fltVal val="0"/>
                                              </p:val>
                                            </p:tav>
                                            <p:tav tm="100000">
                                              <p:val>
                                                <p:strVal val="#ppt_w"/>
                                              </p:val>
                                            </p:tav>
                                          </p:tavLst>
                                        </p:anim>
                                        <p:anim calcmode="lin" valueType="num">
                                          <p:cBhvr>
                                            <p:cTn id="138" dur="500" fill="hold"/>
                                            <p:tgtEl>
                                              <p:spTgt spid="126"/>
                                            </p:tgtEl>
                                            <p:attrNameLst>
                                              <p:attrName>ppt_h</p:attrName>
                                            </p:attrNameLst>
                                          </p:cBhvr>
                                          <p:tavLst>
                                            <p:tav tm="0">
                                              <p:val>
                                                <p:fltVal val="0"/>
                                              </p:val>
                                            </p:tav>
                                            <p:tav tm="100000">
                                              <p:val>
                                                <p:strVal val="#ppt_h"/>
                                              </p:val>
                                            </p:tav>
                                          </p:tavLst>
                                        </p:anim>
                                        <p:animEffect transition="in" filter="fade">
                                          <p:cBhvr>
                                            <p:cTn id="139" dur="500"/>
                                            <p:tgtEl>
                                              <p:spTgt spid="126"/>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27"/>
                                            </p:tgtEl>
                                            <p:attrNameLst>
                                              <p:attrName>style.visibility</p:attrName>
                                            </p:attrNameLst>
                                          </p:cBhvr>
                                          <p:to>
                                            <p:strVal val="visible"/>
                                          </p:to>
                                        </p:set>
                                        <p:anim calcmode="lin" valueType="num">
                                          <p:cBhvr>
                                            <p:cTn id="142" dur="500" fill="hold"/>
                                            <p:tgtEl>
                                              <p:spTgt spid="127"/>
                                            </p:tgtEl>
                                            <p:attrNameLst>
                                              <p:attrName>ppt_w</p:attrName>
                                            </p:attrNameLst>
                                          </p:cBhvr>
                                          <p:tavLst>
                                            <p:tav tm="0">
                                              <p:val>
                                                <p:fltVal val="0"/>
                                              </p:val>
                                            </p:tav>
                                            <p:tav tm="100000">
                                              <p:val>
                                                <p:strVal val="#ppt_w"/>
                                              </p:val>
                                            </p:tav>
                                          </p:tavLst>
                                        </p:anim>
                                        <p:anim calcmode="lin" valueType="num">
                                          <p:cBhvr>
                                            <p:cTn id="143" dur="500" fill="hold"/>
                                            <p:tgtEl>
                                              <p:spTgt spid="127"/>
                                            </p:tgtEl>
                                            <p:attrNameLst>
                                              <p:attrName>ppt_h</p:attrName>
                                            </p:attrNameLst>
                                          </p:cBhvr>
                                          <p:tavLst>
                                            <p:tav tm="0">
                                              <p:val>
                                                <p:fltVal val="0"/>
                                              </p:val>
                                            </p:tav>
                                            <p:tav tm="100000">
                                              <p:val>
                                                <p:strVal val="#ppt_h"/>
                                              </p:val>
                                            </p:tav>
                                          </p:tavLst>
                                        </p:anim>
                                        <p:animEffect transition="in" filter="fade">
                                          <p:cBhvr>
                                            <p:cTn id="144" dur="500"/>
                                            <p:tgtEl>
                                              <p:spTgt spid="127"/>
                                            </p:tgtEl>
                                          </p:cBhvr>
                                        </p:animEffect>
                                      </p:childTnLst>
                                    </p:cTn>
                                  </p:par>
                                  <p:par>
                                    <p:cTn id="145" presetID="53" presetClass="entr" presetSubtype="16" fill="hold" grpId="0" nodeType="withEffect">
                                      <p:stCondLst>
                                        <p:cond delay="400"/>
                                      </p:stCondLst>
                                      <p:childTnLst>
                                        <p:set>
                                          <p:cBhvr>
                                            <p:cTn id="146" dur="1" fill="hold">
                                              <p:stCondLst>
                                                <p:cond delay="0"/>
                                              </p:stCondLst>
                                            </p:cTn>
                                            <p:tgtEl>
                                              <p:spTgt spid="128"/>
                                            </p:tgtEl>
                                            <p:attrNameLst>
                                              <p:attrName>style.visibility</p:attrName>
                                            </p:attrNameLst>
                                          </p:cBhvr>
                                          <p:to>
                                            <p:strVal val="visible"/>
                                          </p:to>
                                        </p:set>
                                        <p:anim calcmode="lin" valueType="num">
                                          <p:cBhvr>
                                            <p:cTn id="147" dur="500" fill="hold"/>
                                            <p:tgtEl>
                                              <p:spTgt spid="128"/>
                                            </p:tgtEl>
                                            <p:attrNameLst>
                                              <p:attrName>ppt_w</p:attrName>
                                            </p:attrNameLst>
                                          </p:cBhvr>
                                          <p:tavLst>
                                            <p:tav tm="0">
                                              <p:val>
                                                <p:fltVal val="0"/>
                                              </p:val>
                                            </p:tav>
                                            <p:tav tm="100000">
                                              <p:val>
                                                <p:strVal val="#ppt_w"/>
                                              </p:val>
                                            </p:tav>
                                          </p:tavLst>
                                        </p:anim>
                                        <p:anim calcmode="lin" valueType="num">
                                          <p:cBhvr>
                                            <p:cTn id="148" dur="500" fill="hold"/>
                                            <p:tgtEl>
                                              <p:spTgt spid="128"/>
                                            </p:tgtEl>
                                            <p:attrNameLst>
                                              <p:attrName>ppt_h</p:attrName>
                                            </p:attrNameLst>
                                          </p:cBhvr>
                                          <p:tavLst>
                                            <p:tav tm="0">
                                              <p:val>
                                                <p:fltVal val="0"/>
                                              </p:val>
                                            </p:tav>
                                            <p:tav tm="100000">
                                              <p:val>
                                                <p:strVal val="#ppt_h"/>
                                              </p:val>
                                            </p:tav>
                                          </p:tavLst>
                                        </p:anim>
                                        <p:animEffect transition="in" filter="fade">
                                          <p:cBhvr>
                                            <p:cTn id="149" dur="500"/>
                                            <p:tgtEl>
                                              <p:spTgt spid="128"/>
                                            </p:tgtEl>
                                          </p:cBhvr>
                                        </p:animEffect>
                                      </p:childTnLst>
                                    </p:cTn>
                                  </p:par>
                                  <p:par>
                                    <p:cTn id="150" presetID="53" presetClass="entr" presetSubtype="16" fill="hold" grpId="0" nodeType="withEffect">
                                      <p:stCondLst>
                                        <p:cond delay="200"/>
                                      </p:stCondLst>
                                      <p:childTnLst>
                                        <p:set>
                                          <p:cBhvr>
                                            <p:cTn id="151" dur="1" fill="hold">
                                              <p:stCondLst>
                                                <p:cond delay="0"/>
                                              </p:stCondLst>
                                            </p:cTn>
                                            <p:tgtEl>
                                              <p:spTgt spid="129"/>
                                            </p:tgtEl>
                                            <p:attrNameLst>
                                              <p:attrName>style.visibility</p:attrName>
                                            </p:attrNameLst>
                                          </p:cBhvr>
                                          <p:to>
                                            <p:strVal val="visible"/>
                                          </p:to>
                                        </p:set>
                                        <p:anim calcmode="lin" valueType="num">
                                          <p:cBhvr>
                                            <p:cTn id="152" dur="500" fill="hold"/>
                                            <p:tgtEl>
                                              <p:spTgt spid="129"/>
                                            </p:tgtEl>
                                            <p:attrNameLst>
                                              <p:attrName>ppt_w</p:attrName>
                                            </p:attrNameLst>
                                          </p:cBhvr>
                                          <p:tavLst>
                                            <p:tav tm="0">
                                              <p:val>
                                                <p:fltVal val="0"/>
                                              </p:val>
                                            </p:tav>
                                            <p:tav tm="100000">
                                              <p:val>
                                                <p:strVal val="#ppt_w"/>
                                              </p:val>
                                            </p:tav>
                                          </p:tavLst>
                                        </p:anim>
                                        <p:anim calcmode="lin" valueType="num">
                                          <p:cBhvr>
                                            <p:cTn id="153" dur="500" fill="hold"/>
                                            <p:tgtEl>
                                              <p:spTgt spid="129"/>
                                            </p:tgtEl>
                                            <p:attrNameLst>
                                              <p:attrName>ppt_h</p:attrName>
                                            </p:attrNameLst>
                                          </p:cBhvr>
                                          <p:tavLst>
                                            <p:tav tm="0">
                                              <p:val>
                                                <p:fltVal val="0"/>
                                              </p:val>
                                            </p:tav>
                                            <p:tav tm="100000">
                                              <p:val>
                                                <p:strVal val="#ppt_h"/>
                                              </p:val>
                                            </p:tav>
                                          </p:tavLst>
                                        </p:anim>
                                        <p:animEffect transition="in" filter="fade">
                                          <p:cBhvr>
                                            <p:cTn id="154" dur="500"/>
                                            <p:tgtEl>
                                              <p:spTgt spid="129"/>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30"/>
                                            </p:tgtEl>
                                            <p:attrNameLst>
                                              <p:attrName>style.visibility</p:attrName>
                                            </p:attrNameLst>
                                          </p:cBhvr>
                                          <p:to>
                                            <p:strVal val="visible"/>
                                          </p:to>
                                        </p:set>
                                        <p:anim calcmode="lin" valueType="num">
                                          <p:cBhvr>
                                            <p:cTn id="157" dur="500" fill="hold"/>
                                            <p:tgtEl>
                                              <p:spTgt spid="130"/>
                                            </p:tgtEl>
                                            <p:attrNameLst>
                                              <p:attrName>ppt_w</p:attrName>
                                            </p:attrNameLst>
                                          </p:cBhvr>
                                          <p:tavLst>
                                            <p:tav tm="0">
                                              <p:val>
                                                <p:fltVal val="0"/>
                                              </p:val>
                                            </p:tav>
                                            <p:tav tm="100000">
                                              <p:val>
                                                <p:strVal val="#ppt_w"/>
                                              </p:val>
                                            </p:tav>
                                          </p:tavLst>
                                        </p:anim>
                                        <p:anim calcmode="lin" valueType="num">
                                          <p:cBhvr>
                                            <p:cTn id="158" dur="500" fill="hold"/>
                                            <p:tgtEl>
                                              <p:spTgt spid="130"/>
                                            </p:tgtEl>
                                            <p:attrNameLst>
                                              <p:attrName>ppt_h</p:attrName>
                                            </p:attrNameLst>
                                          </p:cBhvr>
                                          <p:tavLst>
                                            <p:tav tm="0">
                                              <p:val>
                                                <p:fltVal val="0"/>
                                              </p:val>
                                            </p:tav>
                                            <p:tav tm="100000">
                                              <p:val>
                                                <p:strVal val="#ppt_h"/>
                                              </p:val>
                                            </p:tav>
                                          </p:tavLst>
                                        </p:anim>
                                        <p:animEffect transition="in" filter="fade">
                                          <p:cBhvr>
                                            <p:cTn id="159" dur="500"/>
                                            <p:tgtEl>
                                              <p:spTgt spid="130"/>
                                            </p:tgtEl>
                                          </p:cBhvr>
                                        </p:animEffect>
                                      </p:childTnLst>
                                    </p:cTn>
                                  </p:par>
                                  <p:par>
                                    <p:cTn id="160" presetID="53" presetClass="entr" presetSubtype="16" fill="hold" grpId="0" nodeType="withEffect">
                                      <p:stCondLst>
                                        <p:cond delay="400"/>
                                      </p:stCondLst>
                                      <p:childTnLst>
                                        <p:set>
                                          <p:cBhvr>
                                            <p:cTn id="161" dur="1" fill="hold">
                                              <p:stCondLst>
                                                <p:cond delay="0"/>
                                              </p:stCondLst>
                                            </p:cTn>
                                            <p:tgtEl>
                                              <p:spTgt spid="131"/>
                                            </p:tgtEl>
                                            <p:attrNameLst>
                                              <p:attrName>style.visibility</p:attrName>
                                            </p:attrNameLst>
                                          </p:cBhvr>
                                          <p:to>
                                            <p:strVal val="visible"/>
                                          </p:to>
                                        </p:set>
                                        <p:anim calcmode="lin" valueType="num">
                                          <p:cBhvr>
                                            <p:cTn id="162" dur="500" fill="hold"/>
                                            <p:tgtEl>
                                              <p:spTgt spid="131"/>
                                            </p:tgtEl>
                                            <p:attrNameLst>
                                              <p:attrName>ppt_w</p:attrName>
                                            </p:attrNameLst>
                                          </p:cBhvr>
                                          <p:tavLst>
                                            <p:tav tm="0">
                                              <p:val>
                                                <p:fltVal val="0"/>
                                              </p:val>
                                            </p:tav>
                                            <p:tav tm="100000">
                                              <p:val>
                                                <p:strVal val="#ppt_w"/>
                                              </p:val>
                                            </p:tav>
                                          </p:tavLst>
                                        </p:anim>
                                        <p:anim calcmode="lin" valueType="num">
                                          <p:cBhvr>
                                            <p:cTn id="163" dur="500" fill="hold"/>
                                            <p:tgtEl>
                                              <p:spTgt spid="131"/>
                                            </p:tgtEl>
                                            <p:attrNameLst>
                                              <p:attrName>ppt_h</p:attrName>
                                            </p:attrNameLst>
                                          </p:cBhvr>
                                          <p:tavLst>
                                            <p:tav tm="0">
                                              <p:val>
                                                <p:fltVal val="0"/>
                                              </p:val>
                                            </p:tav>
                                            <p:tav tm="100000">
                                              <p:val>
                                                <p:strVal val="#ppt_h"/>
                                              </p:val>
                                            </p:tav>
                                          </p:tavLst>
                                        </p:anim>
                                        <p:animEffect transition="in" filter="fade">
                                          <p:cBhvr>
                                            <p:cTn id="164" dur="500"/>
                                            <p:tgtEl>
                                              <p:spTgt spid="131"/>
                                            </p:tgtEl>
                                          </p:cBhvr>
                                        </p:animEffect>
                                      </p:childTnLst>
                                    </p:cTn>
                                  </p:par>
                                  <p:par>
                                    <p:cTn id="165" presetID="53" presetClass="entr" presetSubtype="16" fill="hold" grpId="0" nodeType="withEffect">
                                      <p:stCondLst>
                                        <p:cond delay="200"/>
                                      </p:stCondLst>
                                      <p:childTnLst>
                                        <p:set>
                                          <p:cBhvr>
                                            <p:cTn id="166" dur="1" fill="hold">
                                              <p:stCondLst>
                                                <p:cond delay="0"/>
                                              </p:stCondLst>
                                            </p:cTn>
                                            <p:tgtEl>
                                              <p:spTgt spid="132"/>
                                            </p:tgtEl>
                                            <p:attrNameLst>
                                              <p:attrName>style.visibility</p:attrName>
                                            </p:attrNameLst>
                                          </p:cBhvr>
                                          <p:to>
                                            <p:strVal val="visible"/>
                                          </p:to>
                                        </p:set>
                                        <p:anim calcmode="lin" valueType="num">
                                          <p:cBhvr>
                                            <p:cTn id="167" dur="500" fill="hold"/>
                                            <p:tgtEl>
                                              <p:spTgt spid="132"/>
                                            </p:tgtEl>
                                            <p:attrNameLst>
                                              <p:attrName>ppt_w</p:attrName>
                                            </p:attrNameLst>
                                          </p:cBhvr>
                                          <p:tavLst>
                                            <p:tav tm="0">
                                              <p:val>
                                                <p:fltVal val="0"/>
                                              </p:val>
                                            </p:tav>
                                            <p:tav tm="100000">
                                              <p:val>
                                                <p:strVal val="#ppt_w"/>
                                              </p:val>
                                            </p:tav>
                                          </p:tavLst>
                                        </p:anim>
                                        <p:anim calcmode="lin" valueType="num">
                                          <p:cBhvr>
                                            <p:cTn id="168" dur="500" fill="hold"/>
                                            <p:tgtEl>
                                              <p:spTgt spid="132"/>
                                            </p:tgtEl>
                                            <p:attrNameLst>
                                              <p:attrName>ppt_h</p:attrName>
                                            </p:attrNameLst>
                                          </p:cBhvr>
                                          <p:tavLst>
                                            <p:tav tm="0">
                                              <p:val>
                                                <p:fltVal val="0"/>
                                              </p:val>
                                            </p:tav>
                                            <p:tav tm="100000">
                                              <p:val>
                                                <p:strVal val="#ppt_h"/>
                                              </p:val>
                                            </p:tav>
                                          </p:tavLst>
                                        </p:anim>
                                        <p:animEffect transition="in" filter="fade">
                                          <p:cBhvr>
                                            <p:cTn id="169" dur="500"/>
                                            <p:tgtEl>
                                              <p:spTgt spid="132"/>
                                            </p:tgtEl>
                                          </p:cBhvr>
                                        </p:animEffect>
                                      </p:childTnLst>
                                    </p:cTn>
                                  </p:par>
                                  <p:par>
                                    <p:cTn id="170" presetID="53" presetClass="entr" presetSubtype="16" fill="hold" grpId="0" nodeType="withEffect">
                                      <p:stCondLst>
                                        <p:cond delay="200"/>
                                      </p:stCondLst>
                                      <p:childTnLst>
                                        <p:set>
                                          <p:cBhvr>
                                            <p:cTn id="171" dur="1" fill="hold">
                                              <p:stCondLst>
                                                <p:cond delay="0"/>
                                              </p:stCondLst>
                                            </p:cTn>
                                            <p:tgtEl>
                                              <p:spTgt spid="133"/>
                                            </p:tgtEl>
                                            <p:attrNameLst>
                                              <p:attrName>style.visibility</p:attrName>
                                            </p:attrNameLst>
                                          </p:cBhvr>
                                          <p:to>
                                            <p:strVal val="visible"/>
                                          </p:to>
                                        </p:set>
                                        <p:anim calcmode="lin" valueType="num">
                                          <p:cBhvr>
                                            <p:cTn id="172" dur="500" fill="hold"/>
                                            <p:tgtEl>
                                              <p:spTgt spid="133"/>
                                            </p:tgtEl>
                                            <p:attrNameLst>
                                              <p:attrName>ppt_w</p:attrName>
                                            </p:attrNameLst>
                                          </p:cBhvr>
                                          <p:tavLst>
                                            <p:tav tm="0">
                                              <p:val>
                                                <p:fltVal val="0"/>
                                              </p:val>
                                            </p:tav>
                                            <p:tav tm="100000">
                                              <p:val>
                                                <p:strVal val="#ppt_w"/>
                                              </p:val>
                                            </p:tav>
                                          </p:tavLst>
                                        </p:anim>
                                        <p:anim calcmode="lin" valueType="num">
                                          <p:cBhvr>
                                            <p:cTn id="173" dur="500" fill="hold"/>
                                            <p:tgtEl>
                                              <p:spTgt spid="133"/>
                                            </p:tgtEl>
                                            <p:attrNameLst>
                                              <p:attrName>ppt_h</p:attrName>
                                            </p:attrNameLst>
                                          </p:cBhvr>
                                          <p:tavLst>
                                            <p:tav tm="0">
                                              <p:val>
                                                <p:fltVal val="0"/>
                                              </p:val>
                                            </p:tav>
                                            <p:tav tm="100000">
                                              <p:val>
                                                <p:strVal val="#ppt_h"/>
                                              </p:val>
                                            </p:tav>
                                          </p:tavLst>
                                        </p:anim>
                                        <p:animEffect transition="in" filter="fade">
                                          <p:cBhvr>
                                            <p:cTn id="174" dur="500"/>
                                            <p:tgtEl>
                                              <p:spTgt spid="133"/>
                                            </p:tgtEl>
                                          </p:cBhvr>
                                        </p:animEffect>
                                      </p:childTnLst>
                                    </p:cTn>
                                  </p:par>
                                  <p:par>
                                    <p:cTn id="175" presetID="53" presetClass="entr" presetSubtype="16" fill="hold" grpId="0" nodeType="withEffect">
                                      <p:stCondLst>
                                        <p:cond delay="200"/>
                                      </p:stCondLst>
                                      <p:childTnLst>
                                        <p:set>
                                          <p:cBhvr>
                                            <p:cTn id="176" dur="1" fill="hold">
                                              <p:stCondLst>
                                                <p:cond delay="0"/>
                                              </p:stCondLst>
                                            </p:cTn>
                                            <p:tgtEl>
                                              <p:spTgt spid="134"/>
                                            </p:tgtEl>
                                            <p:attrNameLst>
                                              <p:attrName>style.visibility</p:attrName>
                                            </p:attrNameLst>
                                          </p:cBhvr>
                                          <p:to>
                                            <p:strVal val="visible"/>
                                          </p:to>
                                        </p:set>
                                        <p:anim calcmode="lin" valueType="num">
                                          <p:cBhvr>
                                            <p:cTn id="177" dur="500" fill="hold"/>
                                            <p:tgtEl>
                                              <p:spTgt spid="134"/>
                                            </p:tgtEl>
                                            <p:attrNameLst>
                                              <p:attrName>ppt_w</p:attrName>
                                            </p:attrNameLst>
                                          </p:cBhvr>
                                          <p:tavLst>
                                            <p:tav tm="0">
                                              <p:val>
                                                <p:fltVal val="0"/>
                                              </p:val>
                                            </p:tav>
                                            <p:tav tm="100000">
                                              <p:val>
                                                <p:strVal val="#ppt_w"/>
                                              </p:val>
                                            </p:tav>
                                          </p:tavLst>
                                        </p:anim>
                                        <p:anim calcmode="lin" valueType="num">
                                          <p:cBhvr>
                                            <p:cTn id="178" dur="500" fill="hold"/>
                                            <p:tgtEl>
                                              <p:spTgt spid="134"/>
                                            </p:tgtEl>
                                            <p:attrNameLst>
                                              <p:attrName>ppt_h</p:attrName>
                                            </p:attrNameLst>
                                          </p:cBhvr>
                                          <p:tavLst>
                                            <p:tav tm="0">
                                              <p:val>
                                                <p:fltVal val="0"/>
                                              </p:val>
                                            </p:tav>
                                            <p:tav tm="100000">
                                              <p:val>
                                                <p:strVal val="#ppt_h"/>
                                              </p:val>
                                            </p:tav>
                                          </p:tavLst>
                                        </p:anim>
                                        <p:animEffect transition="in" filter="fade">
                                          <p:cBhvr>
                                            <p:cTn id="17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p:bldP spid="77" grpId="0" animBg="1"/>
          <p:bldP spid="78" grpId="0"/>
          <p:bldP spid="79" grpId="0" animBg="1"/>
          <p:bldP spid="61" grpId="0"/>
          <p:bldP spid="93" grpId="0"/>
          <p:bldP spid="94" grpId="0" animBg="1"/>
          <p:bldP spid="95" grpId="0" animBg="1"/>
          <p:bldP spid="96" grpId="0" animBg="1"/>
          <p:bldP spid="97" grpId="0" animBg="1"/>
          <p:bldP spid="99" grpId="0" animBg="1"/>
          <p:bldP spid="100" grpId="0" animBg="1"/>
          <p:bldP spid="103" grpId="0" animBg="1"/>
          <p:bldP spid="116" grpId="0" animBg="1"/>
          <p:bldP spid="117"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p:bldP spid="136" grpId="0"/>
          <p:bldP spid="13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0-#ppt_w/2"/>
                                              </p:val>
                                            </p:tav>
                                            <p:tav tm="100000">
                                              <p:val>
                                                <p:strVal val="#ppt_x"/>
                                              </p:val>
                                            </p:tav>
                                          </p:tavLst>
                                        </p:anim>
                                        <p:anim calcmode="lin" valueType="num">
                                          <p:cBhvr additive="base">
                                            <p:cTn id="8" dur="500" fill="hold"/>
                                            <p:tgtEl>
                                              <p:spTgt spid="7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0-#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76"/>
                                            </p:tgtEl>
                                            <p:attrNameLst>
                                              <p:attrName>style.visibility</p:attrName>
                                            </p:attrNameLst>
                                          </p:cBhvr>
                                          <p:to>
                                            <p:strVal val="visible"/>
                                          </p:to>
                                        </p:set>
                                        <p:anim calcmode="lin" valueType="num">
                                          <p:cBhvr>
                                            <p:cTn id="17"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6"/>
                                            </p:tgtEl>
                                            <p:attrNameLst>
                                              <p:attrName>ppt_y</p:attrName>
                                            </p:attrNameLst>
                                          </p:cBhvr>
                                          <p:tavLst>
                                            <p:tav tm="0">
                                              <p:val>
                                                <p:strVal val="#ppt_y"/>
                                              </p:val>
                                            </p:tav>
                                            <p:tav tm="100000">
                                              <p:val>
                                                <p:strVal val="#ppt_y"/>
                                              </p:val>
                                            </p:tav>
                                          </p:tavLst>
                                        </p:anim>
                                        <p:anim calcmode="lin" valueType="num">
                                          <p:cBhvr>
                                            <p:cTn id="19"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6"/>
                                            </p:tgtEl>
                                          </p:cBhvr>
                                        </p:animEffect>
                                      </p:childTnLst>
                                    </p:cTn>
                                  </p:par>
                                </p:childTnLst>
                              </p:cTn>
                            </p:par>
                            <p:par>
                              <p:cTn id="22" fill="hold">
                                <p:stCondLst>
                                  <p:cond delay="8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20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 calcmode="lin" valueType="num">
                                          <p:cBhvr additive="base">
                                            <p:cTn id="30" dur="500" fill="hold"/>
                                            <p:tgtEl>
                                              <p:spTgt spid="77"/>
                                            </p:tgtEl>
                                            <p:attrNameLst>
                                              <p:attrName>ppt_x</p:attrName>
                                            </p:attrNameLst>
                                          </p:cBhvr>
                                          <p:tavLst>
                                            <p:tav tm="0">
                                              <p:val>
                                                <p:strVal val="0-#ppt_w/2"/>
                                              </p:val>
                                            </p:tav>
                                            <p:tav tm="100000">
                                              <p:val>
                                                <p:strVal val="#ppt_x"/>
                                              </p:val>
                                            </p:tav>
                                          </p:tavLst>
                                        </p:anim>
                                        <p:anim calcmode="lin" valueType="num">
                                          <p:cBhvr additive="base">
                                            <p:cTn id="31" dur="500" fill="hold"/>
                                            <p:tgtEl>
                                              <p:spTgt spid="77"/>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18" presetClass="entr" presetSubtype="3"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strips(upRight)">
                                          <p:cBhvr>
                                            <p:cTn id="35" dur="500"/>
                                            <p:tgtEl>
                                              <p:spTgt spid="61"/>
                                            </p:tgtEl>
                                          </p:cBhvr>
                                        </p:animEffect>
                                      </p:childTnLst>
                                    </p:cTn>
                                  </p:par>
                                </p:childTnLst>
                              </p:cTn>
                            </p:par>
                            <p:par>
                              <p:cTn id="36" fill="hold">
                                <p:stCondLst>
                                  <p:cond delay="1000"/>
                                </p:stCondLst>
                                <p:childTnLst>
                                  <p:par>
                                    <p:cTn id="37" presetID="2" presetClass="entr" presetSubtype="2" fill="hold" nodeType="after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fill="hold"/>
                                            <p:tgtEl>
                                              <p:spTgt spid="66"/>
                                            </p:tgtEl>
                                            <p:attrNameLst>
                                              <p:attrName>ppt_x</p:attrName>
                                            </p:attrNameLst>
                                          </p:cBhvr>
                                          <p:tavLst>
                                            <p:tav tm="0">
                                              <p:val>
                                                <p:strVal val="1+#ppt_w/2"/>
                                              </p:val>
                                            </p:tav>
                                            <p:tav tm="100000">
                                              <p:val>
                                                <p:strVal val="#ppt_x"/>
                                              </p:val>
                                            </p:tav>
                                          </p:tavLst>
                                        </p:anim>
                                        <p:anim calcmode="lin" valueType="num">
                                          <p:cBhvr additive="base">
                                            <p:cTn id="40" dur="500" fill="hold"/>
                                            <p:tgtEl>
                                              <p:spTgt spid="6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30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500" fill="hold"/>
                                            <p:tgtEl>
                                              <p:spTgt spid="84"/>
                                            </p:tgtEl>
                                            <p:attrNameLst>
                                              <p:attrName>ppt_x</p:attrName>
                                            </p:attrNameLst>
                                          </p:cBhvr>
                                          <p:tavLst>
                                            <p:tav tm="0">
                                              <p:val>
                                                <p:strVal val="1+#ppt_w/2"/>
                                              </p:val>
                                            </p:tav>
                                            <p:tav tm="100000">
                                              <p:val>
                                                <p:strVal val="#ppt_x"/>
                                              </p:val>
                                            </p:tav>
                                          </p:tavLst>
                                        </p:anim>
                                        <p:anim calcmode="lin" valueType="num">
                                          <p:cBhvr additive="base">
                                            <p:cTn id="44" dur="500" fill="hold"/>
                                            <p:tgtEl>
                                              <p:spTgt spid="84"/>
                                            </p:tgtEl>
                                            <p:attrNameLst>
                                              <p:attrName>ppt_y</p:attrName>
                                            </p:attrNameLst>
                                          </p:cBhvr>
                                          <p:tavLst>
                                            <p:tav tm="0">
                                              <p:val>
                                                <p:strVal val="#ppt_y"/>
                                              </p:val>
                                            </p:tav>
                                            <p:tav tm="100000">
                                              <p:val>
                                                <p:strVal val="#ppt_y"/>
                                              </p:val>
                                            </p:tav>
                                          </p:tavLst>
                                        </p:anim>
                                      </p:childTnLst>
                                    </p:cTn>
                                  </p:par>
                                  <p:par>
                                    <p:cTn id="45" presetID="12" presetClass="entr" presetSubtype="8" fill="hold" grpId="0" nodeType="withEffect">
                                      <p:stCondLst>
                                        <p:cond delay="30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p:tgtEl>
                                              <p:spTgt spid="93"/>
                                            </p:tgtEl>
                                            <p:attrNameLst>
                                              <p:attrName>ppt_x</p:attrName>
                                            </p:attrNameLst>
                                          </p:cBhvr>
                                          <p:tavLst>
                                            <p:tav tm="0">
                                              <p:val>
                                                <p:strVal val="#ppt_x-#ppt_w*1.125000"/>
                                              </p:val>
                                            </p:tav>
                                            <p:tav tm="100000">
                                              <p:val>
                                                <p:strVal val="#ppt_x"/>
                                              </p:val>
                                            </p:tav>
                                          </p:tavLst>
                                        </p:anim>
                                        <p:animEffect transition="in" filter="wipe(right)">
                                          <p:cBhvr>
                                            <p:cTn id="48" dur="500"/>
                                            <p:tgtEl>
                                              <p:spTgt spid="93"/>
                                            </p:tgtEl>
                                          </p:cBhvr>
                                        </p:animEffect>
                                      </p:childTnLst>
                                    </p:cTn>
                                  </p:par>
                                  <p:par>
                                    <p:cTn id="49" presetID="2" presetClass="entr" presetSubtype="2" fill="hold" nodeType="withEffect">
                                      <p:stCondLst>
                                        <p:cond delay="600"/>
                                      </p:stCondLst>
                                      <p:childTnLst>
                                        <p:set>
                                          <p:cBhvr>
                                            <p:cTn id="50" dur="1" fill="hold">
                                              <p:stCondLst>
                                                <p:cond delay="0"/>
                                              </p:stCondLst>
                                            </p:cTn>
                                            <p:tgtEl>
                                              <p:spTgt spid="87"/>
                                            </p:tgtEl>
                                            <p:attrNameLst>
                                              <p:attrName>style.visibility</p:attrName>
                                            </p:attrNameLst>
                                          </p:cBhvr>
                                          <p:to>
                                            <p:strVal val="visible"/>
                                          </p:to>
                                        </p:set>
                                        <p:anim calcmode="lin" valueType="num">
                                          <p:cBhvr additive="base">
                                            <p:cTn id="51" dur="500" fill="hold"/>
                                            <p:tgtEl>
                                              <p:spTgt spid="87"/>
                                            </p:tgtEl>
                                            <p:attrNameLst>
                                              <p:attrName>ppt_x</p:attrName>
                                            </p:attrNameLst>
                                          </p:cBhvr>
                                          <p:tavLst>
                                            <p:tav tm="0">
                                              <p:val>
                                                <p:strVal val="1+#ppt_w/2"/>
                                              </p:val>
                                            </p:tav>
                                            <p:tav tm="100000">
                                              <p:val>
                                                <p:strVal val="#ppt_x"/>
                                              </p:val>
                                            </p:tav>
                                          </p:tavLst>
                                        </p:anim>
                                        <p:anim calcmode="lin" valueType="num">
                                          <p:cBhvr additive="base">
                                            <p:cTn id="52" dur="500" fill="hold"/>
                                            <p:tgtEl>
                                              <p:spTgt spid="8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900"/>
                                      </p:stCondLst>
                                      <p:childTnLst>
                                        <p:set>
                                          <p:cBhvr>
                                            <p:cTn id="54" dur="1" fill="hold">
                                              <p:stCondLst>
                                                <p:cond delay="0"/>
                                              </p:stCondLst>
                                            </p:cTn>
                                            <p:tgtEl>
                                              <p:spTgt spid="90"/>
                                            </p:tgtEl>
                                            <p:attrNameLst>
                                              <p:attrName>style.visibility</p:attrName>
                                            </p:attrNameLst>
                                          </p:cBhvr>
                                          <p:to>
                                            <p:strVal val="visible"/>
                                          </p:to>
                                        </p:set>
                                        <p:anim calcmode="lin" valueType="num">
                                          <p:cBhvr additive="base">
                                            <p:cTn id="55" dur="500" fill="hold"/>
                                            <p:tgtEl>
                                              <p:spTgt spid="90"/>
                                            </p:tgtEl>
                                            <p:attrNameLst>
                                              <p:attrName>ppt_x</p:attrName>
                                            </p:attrNameLst>
                                          </p:cBhvr>
                                          <p:tavLst>
                                            <p:tav tm="0">
                                              <p:val>
                                                <p:strVal val="1+#ppt_w/2"/>
                                              </p:val>
                                            </p:tav>
                                            <p:tav tm="100000">
                                              <p:val>
                                                <p:strVal val="#ppt_x"/>
                                              </p:val>
                                            </p:tav>
                                          </p:tavLst>
                                        </p:anim>
                                        <p:anim calcmode="lin" valueType="num">
                                          <p:cBhvr additive="base">
                                            <p:cTn id="56" dur="500" fill="hold"/>
                                            <p:tgtEl>
                                              <p:spTgt spid="90"/>
                                            </p:tgtEl>
                                            <p:attrNameLst>
                                              <p:attrName>ppt_y</p:attrName>
                                            </p:attrNameLst>
                                          </p:cBhvr>
                                          <p:tavLst>
                                            <p:tav tm="0">
                                              <p:val>
                                                <p:strVal val="#ppt_y"/>
                                              </p:val>
                                            </p:tav>
                                            <p:tav tm="100000">
                                              <p:val>
                                                <p:strVal val="#ppt_y"/>
                                              </p:val>
                                            </p:tav>
                                          </p:tavLst>
                                        </p:anim>
                                      </p:childTnLst>
                                    </p:cTn>
                                  </p:par>
                                  <p:par>
                                    <p:cTn id="57" presetID="12" presetClass="entr" presetSubtype="8" fill="hold" grpId="0" nodeType="withEffect">
                                      <p:stCondLst>
                                        <p:cond delay="300"/>
                                      </p:stCondLst>
                                      <p:childTnLst>
                                        <p:set>
                                          <p:cBhvr>
                                            <p:cTn id="58" dur="1" fill="hold">
                                              <p:stCondLst>
                                                <p:cond delay="0"/>
                                              </p:stCondLst>
                                            </p:cTn>
                                            <p:tgtEl>
                                              <p:spTgt spid="135"/>
                                            </p:tgtEl>
                                            <p:attrNameLst>
                                              <p:attrName>style.visibility</p:attrName>
                                            </p:attrNameLst>
                                          </p:cBhvr>
                                          <p:to>
                                            <p:strVal val="visible"/>
                                          </p:to>
                                        </p:set>
                                        <p:anim calcmode="lin" valueType="num">
                                          <p:cBhvr additive="base">
                                            <p:cTn id="59" dur="500"/>
                                            <p:tgtEl>
                                              <p:spTgt spid="135"/>
                                            </p:tgtEl>
                                            <p:attrNameLst>
                                              <p:attrName>ppt_x</p:attrName>
                                            </p:attrNameLst>
                                          </p:cBhvr>
                                          <p:tavLst>
                                            <p:tav tm="0">
                                              <p:val>
                                                <p:strVal val="#ppt_x-#ppt_w*1.125000"/>
                                              </p:val>
                                            </p:tav>
                                            <p:tav tm="100000">
                                              <p:val>
                                                <p:strVal val="#ppt_x"/>
                                              </p:val>
                                            </p:tav>
                                          </p:tavLst>
                                        </p:anim>
                                        <p:animEffect transition="in" filter="wipe(right)">
                                          <p:cBhvr>
                                            <p:cTn id="60" dur="500"/>
                                            <p:tgtEl>
                                              <p:spTgt spid="135"/>
                                            </p:tgtEl>
                                          </p:cBhvr>
                                        </p:animEffect>
                                      </p:childTnLst>
                                    </p:cTn>
                                  </p:par>
                                  <p:par>
                                    <p:cTn id="61" presetID="12" presetClass="entr" presetSubtype="8" fill="hold" grpId="0" nodeType="withEffect">
                                      <p:stCondLst>
                                        <p:cond delay="300"/>
                                      </p:stCondLst>
                                      <p:childTnLst>
                                        <p:set>
                                          <p:cBhvr>
                                            <p:cTn id="62" dur="1" fill="hold">
                                              <p:stCondLst>
                                                <p:cond delay="0"/>
                                              </p:stCondLst>
                                            </p:cTn>
                                            <p:tgtEl>
                                              <p:spTgt spid="136"/>
                                            </p:tgtEl>
                                            <p:attrNameLst>
                                              <p:attrName>style.visibility</p:attrName>
                                            </p:attrNameLst>
                                          </p:cBhvr>
                                          <p:to>
                                            <p:strVal val="visible"/>
                                          </p:to>
                                        </p:set>
                                        <p:anim calcmode="lin" valueType="num">
                                          <p:cBhvr additive="base">
                                            <p:cTn id="63" dur="500"/>
                                            <p:tgtEl>
                                              <p:spTgt spid="136"/>
                                            </p:tgtEl>
                                            <p:attrNameLst>
                                              <p:attrName>ppt_x</p:attrName>
                                            </p:attrNameLst>
                                          </p:cBhvr>
                                          <p:tavLst>
                                            <p:tav tm="0">
                                              <p:val>
                                                <p:strVal val="#ppt_x-#ppt_w*1.125000"/>
                                              </p:val>
                                            </p:tav>
                                            <p:tav tm="100000">
                                              <p:val>
                                                <p:strVal val="#ppt_x"/>
                                              </p:val>
                                            </p:tav>
                                          </p:tavLst>
                                        </p:anim>
                                        <p:animEffect transition="in" filter="wipe(right)">
                                          <p:cBhvr>
                                            <p:cTn id="64" dur="500"/>
                                            <p:tgtEl>
                                              <p:spTgt spid="136"/>
                                            </p:tgtEl>
                                          </p:cBhvr>
                                        </p:animEffect>
                                      </p:childTnLst>
                                    </p:cTn>
                                  </p:par>
                                  <p:par>
                                    <p:cTn id="65" presetID="12" presetClass="entr" presetSubtype="8" fill="hold" grpId="0" nodeType="withEffect">
                                      <p:stCondLst>
                                        <p:cond delay="300"/>
                                      </p:stCondLst>
                                      <p:childTnLst>
                                        <p:set>
                                          <p:cBhvr>
                                            <p:cTn id="66" dur="1" fill="hold">
                                              <p:stCondLst>
                                                <p:cond delay="0"/>
                                              </p:stCondLst>
                                            </p:cTn>
                                            <p:tgtEl>
                                              <p:spTgt spid="137"/>
                                            </p:tgtEl>
                                            <p:attrNameLst>
                                              <p:attrName>style.visibility</p:attrName>
                                            </p:attrNameLst>
                                          </p:cBhvr>
                                          <p:to>
                                            <p:strVal val="visible"/>
                                          </p:to>
                                        </p:set>
                                        <p:anim calcmode="lin" valueType="num">
                                          <p:cBhvr additive="base">
                                            <p:cTn id="67" dur="500"/>
                                            <p:tgtEl>
                                              <p:spTgt spid="137"/>
                                            </p:tgtEl>
                                            <p:attrNameLst>
                                              <p:attrName>ppt_x</p:attrName>
                                            </p:attrNameLst>
                                          </p:cBhvr>
                                          <p:tavLst>
                                            <p:tav tm="0">
                                              <p:val>
                                                <p:strVal val="#ppt_x-#ppt_w*1.125000"/>
                                              </p:val>
                                            </p:tav>
                                            <p:tav tm="100000">
                                              <p:val>
                                                <p:strVal val="#ppt_x"/>
                                              </p:val>
                                            </p:tav>
                                          </p:tavLst>
                                        </p:anim>
                                        <p:animEffect transition="in" filter="wipe(right)">
                                          <p:cBhvr>
                                            <p:cTn id="68" dur="500"/>
                                            <p:tgtEl>
                                              <p:spTgt spid="137"/>
                                            </p:tgtEl>
                                          </p:cBhvr>
                                        </p:animEffect>
                                      </p:childTnLst>
                                    </p:cTn>
                                  </p:par>
                                </p:childTnLst>
                              </p:cTn>
                            </p:par>
                            <p:par>
                              <p:cTn id="69" fill="hold">
                                <p:stCondLst>
                                  <p:cond delay="2400"/>
                                </p:stCondLst>
                                <p:childTnLst>
                                  <p:par>
                                    <p:cTn id="70" presetID="53" presetClass="entr" presetSubtype="16" fill="hold" grpId="0" nodeType="afterEffect">
                                      <p:stCondLst>
                                        <p:cond delay="0"/>
                                      </p:stCondLst>
                                      <p:childTnLst>
                                        <p:set>
                                          <p:cBhvr>
                                            <p:cTn id="71" dur="1" fill="hold">
                                              <p:stCondLst>
                                                <p:cond delay="0"/>
                                              </p:stCondLst>
                                            </p:cTn>
                                            <p:tgtEl>
                                              <p:spTgt spid="94"/>
                                            </p:tgtEl>
                                            <p:attrNameLst>
                                              <p:attrName>style.visibility</p:attrName>
                                            </p:attrNameLst>
                                          </p:cBhvr>
                                          <p:to>
                                            <p:strVal val="visible"/>
                                          </p:to>
                                        </p:set>
                                        <p:anim calcmode="lin" valueType="num">
                                          <p:cBhvr>
                                            <p:cTn id="72" dur="500" fill="hold"/>
                                            <p:tgtEl>
                                              <p:spTgt spid="94"/>
                                            </p:tgtEl>
                                            <p:attrNameLst>
                                              <p:attrName>ppt_w</p:attrName>
                                            </p:attrNameLst>
                                          </p:cBhvr>
                                          <p:tavLst>
                                            <p:tav tm="0">
                                              <p:val>
                                                <p:fltVal val="0"/>
                                              </p:val>
                                            </p:tav>
                                            <p:tav tm="100000">
                                              <p:val>
                                                <p:strVal val="#ppt_w"/>
                                              </p:val>
                                            </p:tav>
                                          </p:tavLst>
                                        </p:anim>
                                        <p:anim calcmode="lin" valueType="num">
                                          <p:cBhvr>
                                            <p:cTn id="73" dur="500" fill="hold"/>
                                            <p:tgtEl>
                                              <p:spTgt spid="94"/>
                                            </p:tgtEl>
                                            <p:attrNameLst>
                                              <p:attrName>ppt_h</p:attrName>
                                            </p:attrNameLst>
                                          </p:cBhvr>
                                          <p:tavLst>
                                            <p:tav tm="0">
                                              <p:val>
                                                <p:fltVal val="0"/>
                                              </p:val>
                                            </p:tav>
                                            <p:tav tm="100000">
                                              <p:val>
                                                <p:strVal val="#ppt_h"/>
                                              </p:val>
                                            </p:tav>
                                          </p:tavLst>
                                        </p:anim>
                                        <p:animEffect transition="in" filter="fade">
                                          <p:cBhvr>
                                            <p:cTn id="74" dur="500"/>
                                            <p:tgtEl>
                                              <p:spTgt spid="94"/>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95"/>
                                            </p:tgtEl>
                                            <p:attrNameLst>
                                              <p:attrName>style.visibility</p:attrName>
                                            </p:attrNameLst>
                                          </p:cBhvr>
                                          <p:to>
                                            <p:strVal val="visible"/>
                                          </p:to>
                                        </p:set>
                                        <p:anim calcmode="lin" valueType="num">
                                          <p:cBhvr>
                                            <p:cTn id="77" dur="500" fill="hold"/>
                                            <p:tgtEl>
                                              <p:spTgt spid="95"/>
                                            </p:tgtEl>
                                            <p:attrNameLst>
                                              <p:attrName>ppt_w</p:attrName>
                                            </p:attrNameLst>
                                          </p:cBhvr>
                                          <p:tavLst>
                                            <p:tav tm="0">
                                              <p:val>
                                                <p:fltVal val="0"/>
                                              </p:val>
                                            </p:tav>
                                            <p:tav tm="100000">
                                              <p:val>
                                                <p:strVal val="#ppt_w"/>
                                              </p:val>
                                            </p:tav>
                                          </p:tavLst>
                                        </p:anim>
                                        <p:anim calcmode="lin" valueType="num">
                                          <p:cBhvr>
                                            <p:cTn id="78" dur="500" fill="hold"/>
                                            <p:tgtEl>
                                              <p:spTgt spid="95"/>
                                            </p:tgtEl>
                                            <p:attrNameLst>
                                              <p:attrName>ppt_h</p:attrName>
                                            </p:attrNameLst>
                                          </p:cBhvr>
                                          <p:tavLst>
                                            <p:tav tm="0">
                                              <p:val>
                                                <p:fltVal val="0"/>
                                              </p:val>
                                            </p:tav>
                                            <p:tav tm="100000">
                                              <p:val>
                                                <p:strVal val="#ppt_h"/>
                                              </p:val>
                                            </p:tav>
                                          </p:tavLst>
                                        </p:anim>
                                        <p:animEffect transition="in" filter="fade">
                                          <p:cBhvr>
                                            <p:cTn id="79" dur="500"/>
                                            <p:tgtEl>
                                              <p:spTgt spid="9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96"/>
                                            </p:tgtEl>
                                            <p:attrNameLst>
                                              <p:attrName>style.visibility</p:attrName>
                                            </p:attrNameLst>
                                          </p:cBhvr>
                                          <p:to>
                                            <p:strVal val="visible"/>
                                          </p:to>
                                        </p:set>
                                        <p:anim calcmode="lin" valueType="num">
                                          <p:cBhvr>
                                            <p:cTn id="82" dur="500" fill="hold"/>
                                            <p:tgtEl>
                                              <p:spTgt spid="96"/>
                                            </p:tgtEl>
                                            <p:attrNameLst>
                                              <p:attrName>ppt_w</p:attrName>
                                            </p:attrNameLst>
                                          </p:cBhvr>
                                          <p:tavLst>
                                            <p:tav tm="0">
                                              <p:val>
                                                <p:fltVal val="0"/>
                                              </p:val>
                                            </p:tav>
                                            <p:tav tm="100000">
                                              <p:val>
                                                <p:strVal val="#ppt_w"/>
                                              </p:val>
                                            </p:tav>
                                          </p:tavLst>
                                        </p:anim>
                                        <p:anim calcmode="lin" valueType="num">
                                          <p:cBhvr>
                                            <p:cTn id="83" dur="500" fill="hold"/>
                                            <p:tgtEl>
                                              <p:spTgt spid="96"/>
                                            </p:tgtEl>
                                            <p:attrNameLst>
                                              <p:attrName>ppt_h</p:attrName>
                                            </p:attrNameLst>
                                          </p:cBhvr>
                                          <p:tavLst>
                                            <p:tav tm="0">
                                              <p:val>
                                                <p:fltVal val="0"/>
                                              </p:val>
                                            </p:tav>
                                            <p:tav tm="100000">
                                              <p:val>
                                                <p:strVal val="#ppt_h"/>
                                              </p:val>
                                            </p:tav>
                                          </p:tavLst>
                                        </p:anim>
                                        <p:animEffect transition="in" filter="fade">
                                          <p:cBhvr>
                                            <p:cTn id="84" dur="500"/>
                                            <p:tgtEl>
                                              <p:spTgt spid="9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p:cTn id="87" dur="500" fill="hold"/>
                                            <p:tgtEl>
                                              <p:spTgt spid="97"/>
                                            </p:tgtEl>
                                            <p:attrNameLst>
                                              <p:attrName>ppt_w</p:attrName>
                                            </p:attrNameLst>
                                          </p:cBhvr>
                                          <p:tavLst>
                                            <p:tav tm="0">
                                              <p:val>
                                                <p:fltVal val="0"/>
                                              </p:val>
                                            </p:tav>
                                            <p:tav tm="100000">
                                              <p:val>
                                                <p:strVal val="#ppt_w"/>
                                              </p:val>
                                            </p:tav>
                                          </p:tavLst>
                                        </p:anim>
                                        <p:anim calcmode="lin" valueType="num">
                                          <p:cBhvr>
                                            <p:cTn id="88" dur="500" fill="hold"/>
                                            <p:tgtEl>
                                              <p:spTgt spid="97"/>
                                            </p:tgtEl>
                                            <p:attrNameLst>
                                              <p:attrName>ppt_h</p:attrName>
                                            </p:attrNameLst>
                                          </p:cBhvr>
                                          <p:tavLst>
                                            <p:tav tm="0">
                                              <p:val>
                                                <p:fltVal val="0"/>
                                              </p:val>
                                            </p:tav>
                                            <p:tav tm="100000">
                                              <p:val>
                                                <p:strVal val="#ppt_h"/>
                                              </p:val>
                                            </p:tav>
                                          </p:tavLst>
                                        </p:anim>
                                        <p:animEffect transition="in" filter="fade">
                                          <p:cBhvr>
                                            <p:cTn id="89" dur="500"/>
                                            <p:tgtEl>
                                              <p:spTgt spid="97"/>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03"/>
                                            </p:tgtEl>
                                            <p:attrNameLst>
                                              <p:attrName>style.visibility</p:attrName>
                                            </p:attrNameLst>
                                          </p:cBhvr>
                                          <p:to>
                                            <p:strVal val="visible"/>
                                          </p:to>
                                        </p:set>
                                        <p:anim calcmode="lin" valueType="num">
                                          <p:cBhvr>
                                            <p:cTn id="102" dur="500" fill="hold"/>
                                            <p:tgtEl>
                                              <p:spTgt spid="103"/>
                                            </p:tgtEl>
                                            <p:attrNameLst>
                                              <p:attrName>ppt_w</p:attrName>
                                            </p:attrNameLst>
                                          </p:cBhvr>
                                          <p:tavLst>
                                            <p:tav tm="0">
                                              <p:val>
                                                <p:fltVal val="0"/>
                                              </p:val>
                                            </p:tav>
                                            <p:tav tm="100000">
                                              <p:val>
                                                <p:strVal val="#ppt_w"/>
                                              </p:val>
                                            </p:tav>
                                          </p:tavLst>
                                        </p:anim>
                                        <p:anim calcmode="lin" valueType="num">
                                          <p:cBhvr>
                                            <p:cTn id="103" dur="500" fill="hold"/>
                                            <p:tgtEl>
                                              <p:spTgt spid="103"/>
                                            </p:tgtEl>
                                            <p:attrNameLst>
                                              <p:attrName>ppt_h</p:attrName>
                                            </p:attrNameLst>
                                          </p:cBhvr>
                                          <p:tavLst>
                                            <p:tav tm="0">
                                              <p:val>
                                                <p:fltVal val="0"/>
                                              </p:val>
                                            </p:tav>
                                            <p:tav tm="100000">
                                              <p:val>
                                                <p:strVal val="#ppt_h"/>
                                              </p:val>
                                            </p:tav>
                                          </p:tavLst>
                                        </p:anim>
                                        <p:animEffect transition="in" filter="fade">
                                          <p:cBhvr>
                                            <p:cTn id="104" dur="500"/>
                                            <p:tgtEl>
                                              <p:spTgt spid="10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16"/>
                                            </p:tgtEl>
                                            <p:attrNameLst>
                                              <p:attrName>style.visibility</p:attrName>
                                            </p:attrNameLst>
                                          </p:cBhvr>
                                          <p:to>
                                            <p:strVal val="visible"/>
                                          </p:to>
                                        </p:set>
                                        <p:anim calcmode="lin" valueType="num">
                                          <p:cBhvr>
                                            <p:cTn id="107" dur="500" fill="hold"/>
                                            <p:tgtEl>
                                              <p:spTgt spid="116"/>
                                            </p:tgtEl>
                                            <p:attrNameLst>
                                              <p:attrName>ppt_w</p:attrName>
                                            </p:attrNameLst>
                                          </p:cBhvr>
                                          <p:tavLst>
                                            <p:tav tm="0">
                                              <p:val>
                                                <p:fltVal val="0"/>
                                              </p:val>
                                            </p:tav>
                                            <p:tav tm="100000">
                                              <p:val>
                                                <p:strVal val="#ppt_w"/>
                                              </p:val>
                                            </p:tav>
                                          </p:tavLst>
                                        </p:anim>
                                        <p:anim calcmode="lin" valueType="num">
                                          <p:cBhvr>
                                            <p:cTn id="108" dur="500" fill="hold"/>
                                            <p:tgtEl>
                                              <p:spTgt spid="116"/>
                                            </p:tgtEl>
                                            <p:attrNameLst>
                                              <p:attrName>ppt_h</p:attrName>
                                            </p:attrNameLst>
                                          </p:cBhvr>
                                          <p:tavLst>
                                            <p:tav tm="0">
                                              <p:val>
                                                <p:fltVal val="0"/>
                                              </p:val>
                                            </p:tav>
                                            <p:tav tm="100000">
                                              <p:val>
                                                <p:strVal val="#ppt_h"/>
                                              </p:val>
                                            </p:tav>
                                          </p:tavLst>
                                        </p:anim>
                                        <p:animEffect transition="in" filter="fade">
                                          <p:cBhvr>
                                            <p:cTn id="109" dur="500"/>
                                            <p:tgtEl>
                                              <p:spTgt spid="116"/>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500" fill="hold"/>
                                            <p:tgtEl>
                                              <p:spTgt spid="117"/>
                                            </p:tgtEl>
                                            <p:attrNameLst>
                                              <p:attrName>ppt_w</p:attrName>
                                            </p:attrNameLst>
                                          </p:cBhvr>
                                          <p:tavLst>
                                            <p:tav tm="0">
                                              <p:val>
                                                <p:fltVal val="0"/>
                                              </p:val>
                                            </p:tav>
                                            <p:tav tm="100000">
                                              <p:val>
                                                <p:strVal val="#ppt_w"/>
                                              </p:val>
                                            </p:tav>
                                          </p:tavLst>
                                        </p:anim>
                                        <p:anim calcmode="lin" valueType="num">
                                          <p:cBhvr>
                                            <p:cTn id="113" dur="500" fill="hold"/>
                                            <p:tgtEl>
                                              <p:spTgt spid="117"/>
                                            </p:tgtEl>
                                            <p:attrNameLst>
                                              <p:attrName>ppt_h</p:attrName>
                                            </p:attrNameLst>
                                          </p:cBhvr>
                                          <p:tavLst>
                                            <p:tav tm="0">
                                              <p:val>
                                                <p:fltVal val="0"/>
                                              </p:val>
                                            </p:tav>
                                            <p:tav tm="100000">
                                              <p:val>
                                                <p:strVal val="#ppt_h"/>
                                              </p:val>
                                            </p:tav>
                                          </p:tavLst>
                                        </p:anim>
                                        <p:animEffect transition="in" filter="fade">
                                          <p:cBhvr>
                                            <p:cTn id="114" dur="500"/>
                                            <p:tgtEl>
                                              <p:spTgt spid="117"/>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122"/>
                                            </p:tgtEl>
                                            <p:attrNameLst>
                                              <p:attrName>style.visibility</p:attrName>
                                            </p:attrNameLst>
                                          </p:cBhvr>
                                          <p:to>
                                            <p:strVal val="visible"/>
                                          </p:to>
                                        </p:set>
                                        <p:anim calcmode="lin" valueType="num">
                                          <p:cBhvr>
                                            <p:cTn id="117" dur="500" fill="hold"/>
                                            <p:tgtEl>
                                              <p:spTgt spid="122"/>
                                            </p:tgtEl>
                                            <p:attrNameLst>
                                              <p:attrName>ppt_w</p:attrName>
                                            </p:attrNameLst>
                                          </p:cBhvr>
                                          <p:tavLst>
                                            <p:tav tm="0">
                                              <p:val>
                                                <p:fltVal val="0"/>
                                              </p:val>
                                            </p:tav>
                                            <p:tav tm="100000">
                                              <p:val>
                                                <p:strVal val="#ppt_w"/>
                                              </p:val>
                                            </p:tav>
                                          </p:tavLst>
                                        </p:anim>
                                        <p:anim calcmode="lin" valueType="num">
                                          <p:cBhvr>
                                            <p:cTn id="118" dur="500" fill="hold"/>
                                            <p:tgtEl>
                                              <p:spTgt spid="122"/>
                                            </p:tgtEl>
                                            <p:attrNameLst>
                                              <p:attrName>ppt_h</p:attrName>
                                            </p:attrNameLst>
                                          </p:cBhvr>
                                          <p:tavLst>
                                            <p:tav tm="0">
                                              <p:val>
                                                <p:fltVal val="0"/>
                                              </p:val>
                                            </p:tav>
                                            <p:tav tm="100000">
                                              <p:val>
                                                <p:strVal val="#ppt_h"/>
                                              </p:val>
                                            </p:tav>
                                          </p:tavLst>
                                        </p:anim>
                                        <p:animEffect transition="in" filter="fade">
                                          <p:cBhvr>
                                            <p:cTn id="119" dur="500"/>
                                            <p:tgtEl>
                                              <p:spTgt spid="122"/>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23"/>
                                            </p:tgtEl>
                                            <p:attrNameLst>
                                              <p:attrName>style.visibility</p:attrName>
                                            </p:attrNameLst>
                                          </p:cBhvr>
                                          <p:to>
                                            <p:strVal val="visible"/>
                                          </p:to>
                                        </p:set>
                                        <p:anim calcmode="lin" valueType="num">
                                          <p:cBhvr>
                                            <p:cTn id="122" dur="500" fill="hold"/>
                                            <p:tgtEl>
                                              <p:spTgt spid="123"/>
                                            </p:tgtEl>
                                            <p:attrNameLst>
                                              <p:attrName>ppt_w</p:attrName>
                                            </p:attrNameLst>
                                          </p:cBhvr>
                                          <p:tavLst>
                                            <p:tav tm="0">
                                              <p:val>
                                                <p:fltVal val="0"/>
                                              </p:val>
                                            </p:tav>
                                            <p:tav tm="100000">
                                              <p:val>
                                                <p:strVal val="#ppt_w"/>
                                              </p:val>
                                            </p:tav>
                                          </p:tavLst>
                                        </p:anim>
                                        <p:anim calcmode="lin" valueType="num">
                                          <p:cBhvr>
                                            <p:cTn id="123" dur="500" fill="hold"/>
                                            <p:tgtEl>
                                              <p:spTgt spid="123"/>
                                            </p:tgtEl>
                                            <p:attrNameLst>
                                              <p:attrName>ppt_h</p:attrName>
                                            </p:attrNameLst>
                                          </p:cBhvr>
                                          <p:tavLst>
                                            <p:tav tm="0">
                                              <p:val>
                                                <p:fltVal val="0"/>
                                              </p:val>
                                            </p:tav>
                                            <p:tav tm="100000">
                                              <p:val>
                                                <p:strVal val="#ppt_h"/>
                                              </p:val>
                                            </p:tav>
                                          </p:tavLst>
                                        </p:anim>
                                        <p:animEffect transition="in" filter="fade">
                                          <p:cBhvr>
                                            <p:cTn id="124" dur="500"/>
                                            <p:tgtEl>
                                              <p:spTgt spid="123"/>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124"/>
                                            </p:tgtEl>
                                            <p:attrNameLst>
                                              <p:attrName>style.visibility</p:attrName>
                                            </p:attrNameLst>
                                          </p:cBhvr>
                                          <p:to>
                                            <p:strVal val="visible"/>
                                          </p:to>
                                        </p:set>
                                        <p:anim calcmode="lin" valueType="num">
                                          <p:cBhvr>
                                            <p:cTn id="127" dur="500" fill="hold"/>
                                            <p:tgtEl>
                                              <p:spTgt spid="124"/>
                                            </p:tgtEl>
                                            <p:attrNameLst>
                                              <p:attrName>ppt_w</p:attrName>
                                            </p:attrNameLst>
                                          </p:cBhvr>
                                          <p:tavLst>
                                            <p:tav tm="0">
                                              <p:val>
                                                <p:fltVal val="0"/>
                                              </p:val>
                                            </p:tav>
                                            <p:tav tm="100000">
                                              <p:val>
                                                <p:strVal val="#ppt_w"/>
                                              </p:val>
                                            </p:tav>
                                          </p:tavLst>
                                        </p:anim>
                                        <p:anim calcmode="lin" valueType="num">
                                          <p:cBhvr>
                                            <p:cTn id="128" dur="500" fill="hold"/>
                                            <p:tgtEl>
                                              <p:spTgt spid="124"/>
                                            </p:tgtEl>
                                            <p:attrNameLst>
                                              <p:attrName>ppt_h</p:attrName>
                                            </p:attrNameLst>
                                          </p:cBhvr>
                                          <p:tavLst>
                                            <p:tav tm="0">
                                              <p:val>
                                                <p:fltVal val="0"/>
                                              </p:val>
                                            </p:tav>
                                            <p:tav tm="100000">
                                              <p:val>
                                                <p:strVal val="#ppt_h"/>
                                              </p:val>
                                            </p:tav>
                                          </p:tavLst>
                                        </p:anim>
                                        <p:animEffect transition="in" filter="fade">
                                          <p:cBhvr>
                                            <p:cTn id="129" dur="500"/>
                                            <p:tgtEl>
                                              <p:spTgt spid="12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125"/>
                                            </p:tgtEl>
                                            <p:attrNameLst>
                                              <p:attrName>style.visibility</p:attrName>
                                            </p:attrNameLst>
                                          </p:cBhvr>
                                          <p:to>
                                            <p:strVal val="visible"/>
                                          </p:to>
                                        </p:set>
                                        <p:anim calcmode="lin" valueType="num">
                                          <p:cBhvr>
                                            <p:cTn id="132" dur="500" fill="hold"/>
                                            <p:tgtEl>
                                              <p:spTgt spid="125"/>
                                            </p:tgtEl>
                                            <p:attrNameLst>
                                              <p:attrName>ppt_w</p:attrName>
                                            </p:attrNameLst>
                                          </p:cBhvr>
                                          <p:tavLst>
                                            <p:tav tm="0">
                                              <p:val>
                                                <p:fltVal val="0"/>
                                              </p:val>
                                            </p:tav>
                                            <p:tav tm="100000">
                                              <p:val>
                                                <p:strVal val="#ppt_w"/>
                                              </p:val>
                                            </p:tav>
                                          </p:tavLst>
                                        </p:anim>
                                        <p:anim calcmode="lin" valueType="num">
                                          <p:cBhvr>
                                            <p:cTn id="133" dur="500" fill="hold"/>
                                            <p:tgtEl>
                                              <p:spTgt spid="125"/>
                                            </p:tgtEl>
                                            <p:attrNameLst>
                                              <p:attrName>ppt_h</p:attrName>
                                            </p:attrNameLst>
                                          </p:cBhvr>
                                          <p:tavLst>
                                            <p:tav tm="0">
                                              <p:val>
                                                <p:fltVal val="0"/>
                                              </p:val>
                                            </p:tav>
                                            <p:tav tm="100000">
                                              <p:val>
                                                <p:strVal val="#ppt_h"/>
                                              </p:val>
                                            </p:tav>
                                          </p:tavLst>
                                        </p:anim>
                                        <p:animEffect transition="in" filter="fade">
                                          <p:cBhvr>
                                            <p:cTn id="134" dur="500"/>
                                            <p:tgtEl>
                                              <p:spTgt spid="125"/>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126"/>
                                            </p:tgtEl>
                                            <p:attrNameLst>
                                              <p:attrName>style.visibility</p:attrName>
                                            </p:attrNameLst>
                                          </p:cBhvr>
                                          <p:to>
                                            <p:strVal val="visible"/>
                                          </p:to>
                                        </p:set>
                                        <p:anim calcmode="lin" valueType="num">
                                          <p:cBhvr>
                                            <p:cTn id="137" dur="500" fill="hold"/>
                                            <p:tgtEl>
                                              <p:spTgt spid="126"/>
                                            </p:tgtEl>
                                            <p:attrNameLst>
                                              <p:attrName>ppt_w</p:attrName>
                                            </p:attrNameLst>
                                          </p:cBhvr>
                                          <p:tavLst>
                                            <p:tav tm="0">
                                              <p:val>
                                                <p:fltVal val="0"/>
                                              </p:val>
                                            </p:tav>
                                            <p:tav tm="100000">
                                              <p:val>
                                                <p:strVal val="#ppt_w"/>
                                              </p:val>
                                            </p:tav>
                                          </p:tavLst>
                                        </p:anim>
                                        <p:anim calcmode="lin" valueType="num">
                                          <p:cBhvr>
                                            <p:cTn id="138" dur="500" fill="hold"/>
                                            <p:tgtEl>
                                              <p:spTgt spid="126"/>
                                            </p:tgtEl>
                                            <p:attrNameLst>
                                              <p:attrName>ppt_h</p:attrName>
                                            </p:attrNameLst>
                                          </p:cBhvr>
                                          <p:tavLst>
                                            <p:tav tm="0">
                                              <p:val>
                                                <p:fltVal val="0"/>
                                              </p:val>
                                            </p:tav>
                                            <p:tav tm="100000">
                                              <p:val>
                                                <p:strVal val="#ppt_h"/>
                                              </p:val>
                                            </p:tav>
                                          </p:tavLst>
                                        </p:anim>
                                        <p:animEffect transition="in" filter="fade">
                                          <p:cBhvr>
                                            <p:cTn id="139" dur="500"/>
                                            <p:tgtEl>
                                              <p:spTgt spid="126"/>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27"/>
                                            </p:tgtEl>
                                            <p:attrNameLst>
                                              <p:attrName>style.visibility</p:attrName>
                                            </p:attrNameLst>
                                          </p:cBhvr>
                                          <p:to>
                                            <p:strVal val="visible"/>
                                          </p:to>
                                        </p:set>
                                        <p:anim calcmode="lin" valueType="num">
                                          <p:cBhvr>
                                            <p:cTn id="142" dur="500" fill="hold"/>
                                            <p:tgtEl>
                                              <p:spTgt spid="127"/>
                                            </p:tgtEl>
                                            <p:attrNameLst>
                                              <p:attrName>ppt_w</p:attrName>
                                            </p:attrNameLst>
                                          </p:cBhvr>
                                          <p:tavLst>
                                            <p:tav tm="0">
                                              <p:val>
                                                <p:fltVal val="0"/>
                                              </p:val>
                                            </p:tav>
                                            <p:tav tm="100000">
                                              <p:val>
                                                <p:strVal val="#ppt_w"/>
                                              </p:val>
                                            </p:tav>
                                          </p:tavLst>
                                        </p:anim>
                                        <p:anim calcmode="lin" valueType="num">
                                          <p:cBhvr>
                                            <p:cTn id="143" dur="500" fill="hold"/>
                                            <p:tgtEl>
                                              <p:spTgt spid="127"/>
                                            </p:tgtEl>
                                            <p:attrNameLst>
                                              <p:attrName>ppt_h</p:attrName>
                                            </p:attrNameLst>
                                          </p:cBhvr>
                                          <p:tavLst>
                                            <p:tav tm="0">
                                              <p:val>
                                                <p:fltVal val="0"/>
                                              </p:val>
                                            </p:tav>
                                            <p:tav tm="100000">
                                              <p:val>
                                                <p:strVal val="#ppt_h"/>
                                              </p:val>
                                            </p:tav>
                                          </p:tavLst>
                                        </p:anim>
                                        <p:animEffect transition="in" filter="fade">
                                          <p:cBhvr>
                                            <p:cTn id="144" dur="500"/>
                                            <p:tgtEl>
                                              <p:spTgt spid="127"/>
                                            </p:tgtEl>
                                          </p:cBhvr>
                                        </p:animEffect>
                                      </p:childTnLst>
                                    </p:cTn>
                                  </p:par>
                                  <p:par>
                                    <p:cTn id="145" presetID="53" presetClass="entr" presetSubtype="16" fill="hold" grpId="0" nodeType="withEffect">
                                      <p:stCondLst>
                                        <p:cond delay="400"/>
                                      </p:stCondLst>
                                      <p:childTnLst>
                                        <p:set>
                                          <p:cBhvr>
                                            <p:cTn id="146" dur="1" fill="hold">
                                              <p:stCondLst>
                                                <p:cond delay="0"/>
                                              </p:stCondLst>
                                            </p:cTn>
                                            <p:tgtEl>
                                              <p:spTgt spid="128"/>
                                            </p:tgtEl>
                                            <p:attrNameLst>
                                              <p:attrName>style.visibility</p:attrName>
                                            </p:attrNameLst>
                                          </p:cBhvr>
                                          <p:to>
                                            <p:strVal val="visible"/>
                                          </p:to>
                                        </p:set>
                                        <p:anim calcmode="lin" valueType="num">
                                          <p:cBhvr>
                                            <p:cTn id="147" dur="500" fill="hold"/>
                                            <p:tgtEl>
                                              <p:spTgt spid="128"/>
                                            </p:tgtEl>
                                            <p:attrNameLst>
                                              <p:attrName>ppt_w</p:attrName>
                                            </p:attrNameLst>
                                          </p:cBhvr>
                                          <p:tavLst>
                                            <p:tav tm="0">
                                              <p:val>
                                                <p:fltVal val="0"/>
                                              </p:val>
                                            </p:tav>
                                            <p:tav tm="100000">
                                              <p:val>
                                                <p:strVal val="#ppt_w"/>
                                              </p:val>
                                            </p:tav>
                                          </p:tavLst>
                                        </p:anim>
                                        <p:anim calcmode="lin" valueType="num">
                                          <p:cBhvr>
                                            <p:cTn id="148" dur="500" fill="hold"/>
                                            <p:tgtEl>
                                              <p:spTgt spid="128"/>
                                            </p:tgtEl>
                                            <p:attrNameLst>
                                              <p:attrName>ppt_h</p:attrName>
                                            </p:attrNameLst>
                                          </p:cBhvr>
                                          <p:tavLst>
                                            <p:tav tm="0">
                                              <p:val>
                                                <p:fltVal val="0"/>
                                              </p:val>
                                            </p:tav>
                                            <p:tav tm="100000">
                                              <p:val>
                                                <p:strVal val="#ppt_h"/>
                                              </p:val>
                                            </p:tav>
                                          </p:tavLst>
                                        </p:anim>
                                        <p:animEffect transition="in" filter="fade">
                                          <p:cBhvr>
                                            <p:cTn id="149" dur="500"/>
                                            <p:tgtEl>
                                              <p:spTgt spid="128"/>
                                            </p:tgtEl>
                                          </p:cBhvr>
                                        </p:animEffect>
                                      </p:childTnLst>
                                    </p:cTn>
                                  </p:par>
                                  <p:par>
                                    <p:cTn id="150" presetID="53" presetClass="entr" presetSubtype="16" fill="hold" grpId="0" nodeType="withEffect">
                                      <p:stCondLst>
                                        <p:cond delay="200"/>
                                      </p:stCondLst>
                                      <p:childTnLst>
                                        <p:set>
                                          <p:cBhvr>
                                            <p:cTn id="151" dur="1" fill="hold">
                                              <p:stCondLst>
                                                <p:cond delay="0"/>
                                              </p:stCondLst>
                                            </p:cTn>
                                            <p:tgtEl>
                                              <p:spTgt spid="129"/>
                                            </p:tgtEl>
                                            <p:attrNameLst>
                                              <p:attrName>style.visibility</p:attrName>
                                            </p:attrNameLst>
                                          </p:cBhvr>
                                          <p:to>
                                            <p:strVal val="visible"/>
                                          </p:to>
                                        </p:set>
                                        <p:anim calcmode="lin" valueType="num">
                                          <p:cBhvr>
                                            <p:cTn id="152" dur="500" fill="hold"/>
                                            <p:tgtEl>
                                              <p:spTgt spid="129"/>
                                            </p:tgtEl>
                                            <p:attrNameLst>
                                              <p:attrName>ppt_w</p:attrName>
                                            </p:attrNameLst>
                                          </p:cBhvr>
                                          <p:tavLst>
                                            <p:tav tm="0">
                                              <p:val>
                                                <p:fltVal val="0"/>
                                              </p:val>
                                            </p:tav>
                                            <p:tav tm="100000">
                                              <p:val>
                                                <p:strVal val="#ppt_w"/>
                                              </p:val>
                                            </p:tav>
                                          </p:tavLst>
                                        </p:anim>
                                        <p:anim calcmode="lin" valueType="num">
                                          <p:cBhvr>
                                            <p:cTn id="153" dur="500" fill="hold"/>
                                            <p:tgtEl>
                                              <p:spTgt spid="129"/>
                                            </p:tgtEl>
                                            <p:attrNameLst>
                                              <p:attrName>ppt_h</p:attrName>
                                            </p:attrNameLst>
                                          </p:cBhvr>
                                          <p:tavLst>
                                            <p:tav tm="0">
                                              <p:val>
                                                <p:fltVal val="0"/>
                                              </p:val>
                                            </p:tav>
                                            <p:tav tm="100000">
                                              <p:val>
                                                <p:strVal val="#ppt_h"/>
                                              </p:val>
                                            </p:tav>
                                          </p:tavLst>
                                        </p:anim>
                                        <p:animEffect transition="in" filter="fade">
                                          <p:cBhvr>
                                            <p:cTn id="154" dur="500"/>
                                            <p:tgtEl>
                                              <p:spTgt spid="129"/>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30"/>
                                            </p:tgtEl>
                                            <p:attrNameLst>
                                              <p:attrName>style.visibility</p:attrName>
                                            </p:attrNameLst>
                                          </p:cBhvr>
                                          <p:to>
                                            <p:strVal val="visible"/>
                                          </p:to>
                                        </p:set>
                                        <p:anim calcmode="lin" valueType="num">
                                          <p:cBhvr>
                                            <p:cTn id="157" dur="500" fill="hold"/>
                                            <p:tgtEl>
                                              <p:spTgt spid="130"/>
                                            </p:tgtEl>
                                            <p:attrNameLst>
                                              <p:attrName>ppt_w</p:attrName>
                                            </p:attrNameLst>
                                          </p:cBhvr>
                                          <p:tavLst>
                                            <p:tav tm="0">
                                              <p:val>
                                                <p:fltVal val="0"/>
                                              </p:val>
                                            </p:tav>
                                            <p:tav tm="100000">
                                              <p:val>
                                                <p:strVal val="#ppt_w"/>
                                              </p:val>
                                            </p:tav>
                                          </p:tavLst>
                                        </p:anim>
                                        <p:anim calcmode="lin" valueType="num">
                                          <p:cBhvr>
                                            <p:cTn id="158" dur="500" fill="hold"/>
                                            <p:tgtEl>
                                              <p:spTgt spid="130"/>
                                            </p:tgtEl>
                                            <p:attrNameLst>
                                              <p:attrName>ppt_h</p:attrName>
                                            </p:attrNameLst>
                                          </p:cBhvr>
                                          <p:tavLst>
                                            <p:tav tm="0">
                                              <p:val>
                                                <p:fltVal val="0"/>
                                              </p:val>
                                            </p:tav>
                                            <p:tav tm="100000">
                                              <p:val>
                                                <p:strVal val="#ppt_h"/>
                                              </p:val>
                                            </p:tav>
                                          </p:tavLst>
                                        </p:anim>
                                        <p:animEffect transition="in" filter="fade">
                                          <p:cBhvr>
                                            <p:cTn id="159" dur="500"/>
                                            <p:tgtEl>
                                              <p:spTgt spid="130"/>
                                            </p:tgtEl>
                                          </p:cBhvr>
                                        </p:animEffect>
                                      </p:childTnLst>
                                    </p:cTn>
                                  </p:par>
                                  <p:par>
                                    <p:cTn id="160" presetID="53" presetClass="entr" presetSubtype="16" fill="hold" grpId="0" nodeType="withEffect">
                                      <p:stCondLst>
                                        <p:cond delay="400"/>
                                      </p:stCondLst>
                                      <p:childTnLst>
                                        <p:set>
                                          <p:cBhvr>
                                            <p:cTn id="161" dur="1" fill="hold">
                                              <p:stCondLst>
                                                <p:cond delay="0"/>
                                              </p:stCondLst>
                                            </p:cTn>
                                            <p:tgtEl>
                                              <p:spTgt spid="131"/>
                                            </p:tgtEl>
                                            <p:attrNameLst>
                                              <p:attrName>style.visibility</p:attrName>
                                            </p:attrNameLst>
                                          </p:cBhvr>
                                          <p:to>
                                            <p:strVal val="visible"/>
                                          </p:to>
                                        </p:set>
                                        <p:anim calcmode="lin" valueType="num">
                                          <p:cBhvr>
                                            <p:cTn id="162" dur="500" fill="hold"/>
                                            <p:tgtEl>
                                              <p:spTgt spid="131"/>
                                            </p:tgtEl>
                                            <p:attrNameLst>
                                              <p:attrName>ppt_w</p:attrName>
                                            </p:attrNameLst>
                                          </p:cBhvr>
                                          <p:tavLst>
                                            <p:tav tm="0">
                                              <p:val>
                                                <p:fltVal val="0"/>
                                              </p:val>
                                            </p:tav>
                                            <p:tav tm="100000">
                                              <p:val>
                                                <p:strVal val="#ppt_w"/>
                                              </p:val>
                                            </p:tav>
                                          </p:tavLst>
                                        </p:anim>
                                        <p:anim calcmode="lin" valueType="num">
                                          <p:cBhvr>
                                            <p:cTn id="163" dur="500" fill="hold"/>
                                            <p:tgtEl>
                                              <p:spTgt spid="131"/>
                                            </p:tgtEl>
                                            <p:attrNameLst>
                                              <p:attrName>ppt_h</p:attrName>
                                            </p:attrNameLst>
                                          </p:cBhvr>
                                          <p:tavLst>
                                            <p:tav tm="0">
                                              <p:val>
                                                <p:fltVal val="0"/>
                                              </p:val>
                                            </p:tav>
                                            <p:tav tm="100000">
                                              <p:val>
                                                <p:strVal val="#ppt_h"/>
                                              </p:val>
                                            </p:tav>
                                          </p:tavLst>
                                        </p:anim>
                                        <p:animEffect transition="in" filter="fade">
                                          <p:cBhvr>
                                            <p:cTn id="164" dur="500"/>
                                            <p:tgtEl>
                                              <p:spTgt spid="131"/>
                                            </p:tgtEl>
                                          </p:cBhvr>
                                        </p:animEffect>
                                      </p:childTnLst>
                                    </p:cTn>
                                  </p:par>
                                  <p:par>
                                    <p:cTn id="165" presetID="53" presetClass="entr" presetSubtype="16" fill="hold" grpId="0" nodeType="withEffect">
                                      <p:stCondLst>
                                        <p:cond delay="200"/>
                                      </p:stCondLst>
                                      <p:childTnLst>
                                        <p:set>
                                          <p:cBhvr>
                                            <p:cTn id="166" dur="1" fill="hold">
                                              <p:stCondLst>
                                                <p:cond delay="0"/>
                                              </p:stCondLst>
                                            </p:cTn>
                                            <p:tgtEl>
                                              <p:spTgt spid="132"/>
                                            </p:tgtEl>
                                            <p:attrNameLst>
                                              <p:attrName>style.visibility</p:attrName>
                                            </p:attrNameLst>
                                          </p:cBhvr>
                                          <p:to>
                                            <p:strVal val="visible"/>
                                          </p:to>
                                        </p:set>
                                        <p:anim calcmode="lin" valueType="num">
                                          <p:cBhvr>
                                            <p:cTn id="167" dur="500" fill="hold"/>
                                            <p:tgtEl>
                                              <p:spTgt spid="132"/>
                                            </p:tgtEl>
                                            <p:attrNameLst>
                                              <p:attrName>ppt_w</p:attrName>
                                            </p:attrNameLst>
                                          </p:cBhvr>
                                          <p:tavLst>
                                            <p:tav tm="0">
                                              <p:val>
                                                <p:fltVal val="0"/>
                                              </p:val>
                                            </p:tav>
                                            <p:tav tm="100000">
                                              <p:val>
                                                <p:strVal val="#ppt_w"/>
                                              </p:val>
                                            </p:tav>
                                          </p:tavLst>
                                        </p:anim>
                                        <p:anim calcmode="lin" valueType="num">
                                          <p:cBhvr>
                                            <p:cTn id="168" dur="500" fill="hold"/>
                                            <p:tgtEl>
                                              <p:spTgt spid="132"/>
                                            </p:tgtEl>
                                            <p:attrNameLst>
                                              <p:attrName>ppt_h</p:attrName>
                                            </p:attrNameLst>
                                          </p:cBhvr>
                                          <p:tavLst>
                                            <p:tav tm="0">
                                              <p:val>
                                                <p:fltVal val="0"/>
                                              </p:val>
                                            </p:tav>
                                            <p:tav tm="100000">
                                              <p:val>
                                                <p:strVal val="#ppt_h"/>
                                              </p:val>
                                            </p:tav>
                                          </p:tavLst>
                                        </p:anim>
                                        <p:animEffect transition="in" filter="fade">
                                          <p:cBhvr>
                                            <p:cTn id="169" dur="500"/>
                                            <p:tgtEl>
                                              <p:spTgt spid="132"/>
                                            </p:tgtEl>
                                          </p:cBhvr>
                                        </p:animEffect>
                                      </p:childTnLst>
                                    </p:cTn>
                                  </p:par>
                                  <p:par>
                                    <p:cTn id="170" presetID="53" presetClass="entr" presetSubtype="16" fill="hold" grpId="0" nodeType="withEffect">
                                      <p:stCondLst>
                                        <p:cond delay="200"/>
                                      </p:stCondLst>
                                      <p:childTnLst>
                                        <p:set>
                                          <p:cBhvr>
                                            <p:cTn id="171" dur="1" fill="hold">
                                              <p:stCondLst>
                                                <p:cond delay="0"/>
                                              </p:stCondLst>
                                            </p:cTn>
                                            <p:tgtEl>
                                              <p:spTgt spid="133"/>
                                            </p:tgtEl>
                                            <p:attrNameLst>
                                              <p:attrName>style.visibility</p:attrName>
                                            </p:attrNameLst>
                                          </p:cBhvr>
                                          <p:to>
                                            <p:strVal val="visible"/>
                                          </p:to>
                                        </p:set>
                                        <p:anim calcmode="lin" valueType="num">
                                          <p:cBhvr>
                                            <p:cTn id="172" dur="500" fill="hold"/>
                                            <p:tgtEl>
                                              <p:spTgt spid="133"/>
                                            </p:tgtEl>
                                            <p:attrNameLst>
                                              <p:attrName>ppt_w</p:attrName>
                                            </p:attrNameLst>
                                          </p:cBhvr>
                                          <p:tavLst>
                                            <p:tav tm="0">
                                              <p:val>
                                                <p:fltVal val="0"/>
                                              </p:val>
                                            </p:tav>
                                            <p:tav tm="100000">
                                              <p:val>
                                                <p:strVal val="#ppt_w"/>
                                              </p:val>
                                            </p:tav>
                                          </p:tavLst>
                                        </p:anim>
                                        <p:anim calcmode="lin" valueType="num">
                                          <p:cBhvr>
                                            <p:cTn id="173" dur="500" fill="hold"/>
                                            <p:tgtEl>
                                              <p:spTgt spid="133"/>
                                            </p:tgtEl>
                                            <p:attrNameLst>
                                              <p:attrName>ppt_h</p:attrName>
                                            </p:attrNameLst>
                                          </p:cBhvr>
                                          <p:tavLst>
                                            <p:tav tm="0">
                                              <p:val>
                                                <p:fltVal val="0"/>
                                              </p:val>
                                            </p:tav>
                                            <p:tav tm="100000">
                                              <p:val>
                                                <p:strVal val="#ppt_h"/>
                                              </p:val>
                                            </p:tav>
                                          </p:tavLst>
                                        </p:anim>
                                        <p:animEffect transition="in" filter="fade">
                                          <p:cBhvr>
                                            <p:cTn id="174" dur="500"/>
                                            <p:tgtEl>
                                              <p:spTgt spid="133"/>
                                            </p:tgtEl>
                                          </p:cBhvr>
                                        </p:animEffect>
                                      </p:childTnLst>
                                    </p:cTn>
                                  </p:par>
                                  <p:par>
                                    <p:cTn id="175" presetID="53" presetClass="entr" presetSubtype="16" fill="hold" grpId="0" nodeType="withEffect">
                                      <p:stCondLst>
                                        <p:cond delay="200"/>
                                      </p:stCondLst>
                                      <p:childTnLst>
                                        <p:set>
                                          <p:cBhvr>
                                            <p:cTn id="176" dur="1" fill="hold">
                                              <p:stCondLst>
                                                <p:cond delay="0"/>
                                              </p:stCondLst>
                                            </p:cTn>
                                            <p:tgtEl>
                                              <p:spTgt spid="134"/>
                                            </p:tgtEl>
                                            <p:attrNameLst>
                                              <p:attrName>style.visibility</p:attrName>
                                            </p:attrNameLst>
                                          </p:cBhvr>
                                          <p:to>
                                            <p:strVal val="visible"/>
                                          </p:to>
                                        </p:set>
                                        <p:anim calcmode="lin" valueType="num">
                                          <p:cBhvr>
                                            <p:cTn id="177" dur="500" fill="hold"/>
                                            <p:tgtEl>
                                              <p:spTgt spid="134"/>
                                            </p:tgtEl>
                                            <p:attrNameLst>
                                              <p:attrName>ppt_w</p:attrName>
                                            </p:attrNameLst>
                                          </p:cBhvr>
                                          <p:tavLst>
                                            <p:tav tm="0">
                                              <p:val>
                                                <p:fltVal val="0"/>
                                              </p:val>
                                            </p:tav>
                                            <p:tav tm="100000">
                                              <p:val>
                                                <p:strVal val="#ppt_w"/>
                                              </p:val>
                                            </p:tav>
                                          </p:tavLst>
                                        </p:anim>
                                        <p:anim calcmode="lin" valueType="num">
                                          <p:cBhvr>
                                            <p:cTn id="178" dur="500" fill="hold"/>
                                            <p:tgtEl>
                                              <p:spTgt spid="134"/>
                                            </p:tgtEl>
                                            <p:attrNameLst>
                                              <p:attrName>ppt_h</p:attrName>
                                            </p:attrNameLst>
                                          </p:cBhvr>
                                          <p:tavLst>
                                            <p:tav tm="0">
                                              <p:val>
                                                <p:fltVal val="0"/>
                                              </p:val>
                                            </p:tav>
                                            <p:tav tm="100000">
                                              <p:val>
                                                <p:strVal val="#ppt_h"/>
                                              </p:val>
                                            </p:tav>
                                          </p:tavLst>
                                        </p:anim>
                                        <p:animEffect transition="in" filter="fade">
                                          <p:cBhvr>
                                            <p:cTn id="17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p:bldP spid="77" grpId="0" animBg="1"/>
          <p:bldP spid="78" grpId="0"/>
          <p:bldP spid="79" grpId="0" animBg="1"/>
          <p:bldP spid="61" grpId="0"/>
          <p:bldP spid="93" grpId="0"/>
          <p:bldP spid="94" grpId="0" animBg="1"/>
          <p:bldP spid="95" grpId="0" animBg="1"/>
          <p:bldP spid="96" grpId="0" animBg="1"/>
          <p:bldP spid="97" grpId="0" animBg="1"/>
          <p:bldP spid="99" grpId="0" animBg="1"/>
          <p:bldP spid="100" grpId="0" animBg="1"/>
          <p:bldP spid="103" grpId="0" animBg="1"/>
          <p:bldP spid="116" grpId="0" animBg="1"/>
          <p:bldP spid="117"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p:bldP spid="136" grpId="0"/>
          <p:bldP spid="137" grpId="0"/>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TextBox 36"/>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改进工作不足的方法</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8" name="任意多边形 37"/>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39" name="TextBox 38"/>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40" name="流程图: 摘录 39"/>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5" name="TextBox 34"/>
          <p:cNvSpPr txBox="1"/>
          <p:nvPr/>
        </p:nvSpPr>
        <p:spPr>
          <a:xfrm>
            <a:off x="709404" y="950663"/>
            <a:ext cx="7725192" cy="461665"/>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建立在团队的基础之上，发挥团队精神、互补互助以达到团队最大工作效率的能力。对于团队的成员来说，不仅</a:t>
            </a:r>
            <a:endParaRPr lang="en-US" altLang="zh-CN"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a:p>
            <a:r>
              <a:rPr lang="zh-CN" altLang="en-US"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rPr>
              <a:t>要有个人能力，更需要有在不同的位置上各尽所能、与其他成员协调合作的能力。</a:t>
            </a:r>
            <a:endParaRPr lang="en-US" altLang="zh-CN" sz="1200" dirty="0" smtClean="0">
              <a:solidFill>
                <a:schemeClr val="tx1">
                  <a:lumMod val="65000"/>
                  <a:lumOff val="35000"/>
                </a:schemeClr>
              </a:solidFill>
              <a:latin typeface="方正兰亭细黑_GBK_M" pitchFamily="2" charset="2"/>
              <a:ea typeface="方正兰亭细黑_GBK_M" pitchFamily="2" charset="2"/>
              <a:cs typeface="方正兰亭细黑_GBK_M" pitchFamily="2" charset="2"/>
            </a:endParaRPr>
          </a:p>
        </p:txBody>
      </p:sp>
      <p:grpSp>
        <p:nvGrpSpPr>
          <p:cNvPr id="36" name="组合 35"/>
          <p:cNvGrpSpPr/>
          <p:nvPr/>
        </p:nvGrpSpPr>
        <p:grpSpPr>
          <a:xfrm>
            <a:off x="381043" y="3344765"/>
            <a:ext cx="1721136" cy="548848"/>
            <a:chOff x="695368" y="3811490"/>
            <a:chExt cx="1721136" cy="548848"/>
          </a:xfrm>
        </p:grpSpPr>
        <p:grpSp>
          <p:nvGrpSpPr>
            <p:cNvPr id="41" name="组合 40"/>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p:cNvSpPr/>
            <p:nvPr/>
          </p:nvSpPr>
          <p:spPr>
            <a:xfrm>
              <a:off x="825405" y="3951961"/>
              <a:ext cx="279463" cy="279463"/>
            </a:xfrm>
            <a:prstGeom prst="ellipse">
              <a:avLst/>
            </a:prstGeom>
            <a:solidFill>
              <a:srgbClr val="005A9E"/>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859602" y="2818794"/>
            <a:ext cx="1721136" cy="548848"/>
            <a:chOff x="2173927" y="3285519"/>
            <a:chExt cx="1721136" cy="548848"/>
          </a:xfrm>
        </p:grpSpPr>
        <p:grpSp>
          <p:nvGrpSpPr>
            <p:cNvPr id="46" name="组合 45"/>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8" name="圆角矩形 4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椭圆 46"/>
            <p:cNvSpPr/>
            <p:nvPr/>
          </p:nvSpPr>
          <p:spPr>
            <a:xfrm>
              <a:off x="2307128" y="3420211"/>
              <a:ext cx="279463" cy="279463"/>
            </a:xfrm>
            <a:prstGeom prst="ellipse">
              <a:avLst/>
            </a:prstGeom>
            <a:solidFill>
              <a:schemeClr val="tx1">
                <a:lumMod val="65000"/>
                <a:lumOff val="3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3370902" y="2292822"/>
            <a:ext cx="1721136" cy="548848"/>
            <a:chOff x="3685227" y="2759547"/>
            <a:chExt cx="1721136" cy="548848"/>
          </a:xfrm>
        </p:grpSpPr>
        <p:grpSp>
          <p:nvGrpSpPr>
            <p:cNvPr id="51" name="组合 50"/>
            <p:cNvGrpSpPr/>
            <p:nvPr/>
          </p:nvGrpSpPr>
          <p:grpSpPr>
            <a:xfrm>
              <a:off x="3685227" y="2759547"/>
              <a:ext cx="1721136" cy="548848"/>
              <a:chOff x="4304043" y="1286668"/>
              <a:chExt cx="3837944" cy="2757793"/>
            </a:xfrm>
            <a:effectLst>
              <a:outerShdw blurRad="381000" dist="254000" dir="8100000" algn="tr" rotWithShape="0">
                <a:prstClr val="black">
                  <a:alpha val="40000"/>
                </a:prstClr>
              </a:outerShdw>
            </a:effectLst>
          </p:grpSpPr>
          <p:sp>
            <p:nvSpPr>
              <p:cNvPr id="54" name="圆角矩形 5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p:nvPr/>
          </p:nvSpPr>
          <p:spPr>
            <a:xfrm>
              <a:off x="3829063" y="2894239"/>
              <a:ext cx="279463" cy="279463"/>
            </a:xfrm>
            <a:prstGeom prst="ellipse">
              <a:avLst/>
            </a:prstGeom>
            <a:solidFill>
              <a:srgbClr val="005A9E"/>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4890301" y="1766850"/>
            <a:ext cx="1721136" cy="548848"/>
            <a:chOff x="5204626" y="2233575"/>
            <a:chExt cx="1721136" cy="548848"/>
          </a:xfrm>
        </p:grpSpPr>
        <p:grpSp>
          <p:nvGrpSpPr>
            <p:cNvPr id="57" name="组合 56"/>
            <p:cNvGrpSpPr/>
            <p:nvPr/>
          </p:nvGrpSpPr>
          <p:grpSpPr>
            <a:xfrm>
              <a:off x="5204626" y="2233575"/>
              <a:ext cx="1721136" cy="548848"/>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p:cNvSpPr/>
            <p:nvPr/>
          </p:nvSpPr>
          <p:spPr>
            <a:xfrm>
              <a:off x="5384889" y="2368267"/>
              <a:ext cx="279463" cy="279463"/>
            </a:xfrm>
            <a:prstGeom prst="ellipse">
              <a:avLst/>
            </a:prstGeom>
            <a:solidFill>
              <a:schemeClr val="tx1">
                <a:lumMod val="65000"/>
                <a:lumOff val="3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60"/>
          <p:cNvSpPr txBox="1"/>
          <p:nvPr/>
        </p:nvSpPr>
        <p:spPr>
          <a:xfrm>
            <a:off x="790543" y="3476945"/>
            <a:ext cx="800219" cy="338554"/>
          </a:xfrm>
          <a:prstGeom prst="rect">
            <a:avLst/>
          </a:prstGeom>
          <a:noFill/>
          <a:effectLst/>
        </p:spPr>
        <p:txBody>
          <a:bodyPr wrap="none" rtlCol="0">
            <a:spAutoFit/>
          </a:bodyPr>
          <a:lstStyle/>
          <a:p>
            <a:r>
              <a:rPr lang="zh-CN" altLang="en-US" sz="1600" dirty="0" smtClean="0">
                <a:solidFill>
                  <a:srgbClr val="005A9E"/>
                </a:solidFill>
                <a:latin typeface="方正兰亭细黑_GBK" pitchFamily="2" charset="-122"/>
                <a:ea typeface="方正兰亭细黑_GBK" pitchFamily="2" charset="-122"/>
              </a:rPr>
              <a:t>方法四</a:t>
            </a:r>
            <a:endParaRPr lang="zh-CN" altLang="en-US" sz="1600" dirty="0">
              <a:solidFill>
                <a:srgbClr val="005A9E"/>
              </a:solidFill>
              <a:latin typeface="方正兰亭细黑_GBK" pitchFamily="2" charset="-122"/>
              <a:ea typeface="方正兰亭细黑_GBK" pitchFamily="2" charset="-122"/>
            </a:endParaRPr>
          </a:p>
        </p:txBody>
      </p:sp>
      <p:sp>
        <p:nvSpPr>
          <p:cNvPr id="62" name="TextBox 61"/>
          <p:cNvSpPr txBox="1"/>
          <p:nvPr/>
        </p:nvSpPr>
        <p:spPr>
          <a:xfrm>
            <a:off x="2316249" y="2923940"/>
            <a:ext cx="800219" cy="338554"/>
          </a:xfrm>
          <a:prstGeom prst="rect">
            <a:avLst/>
          </a:prstGeom>
          <a:noFill/>
          <a:effectLst/>
        </p:spPr>
        <p:txBody>
          <a:bodyPr wrap="none" rtlCol="0">
            <a:spAutoFit/>
          </a:bodyPr>
          <a:lstStyle/>
          <a:p>
            <a:r>
              <a:rPr lang="zh-CN" altLang="en-US" sz="1600" dirty="0">
                <a:solidFill>
                  <a:srgbClr val="005A9E"/>
                </a:solidFill>
                <a:latin typeface="方正兰亭细黑_GBK" pitchFamily="2" charset="-122"/>
                <a:ea typeface="方正兰亭细黑_GBK" pitchFamily="2" charset="-122"/>
              </a:rPr>
              <a:t>方法</a:t>
            </a:r>
            <a:r>
              <a:rPr lang="zh-CN" altLang="en-US" sz="1600" dirty="0" smtClean="0">
                <a:solidFill>
                  <a:srgbClr val="005A9E"/>
                </a:solidFill>
                <a:latin typeface="方正兰亭细黑_GBK" pitchFamily="2" charset="-122"/>
                <a:ea typeface="方正兰亭细黑_GBK" pitchFamily="2" charset="-122"/>
              </a:rPr>
              <a:t>三</a:t>
            </a:r>
            <a:endParaRPr lang="zh-CN" altLang="en-US" sz="1600" dirty="0">
              <a:solidFill>
                <a:srgbClr val="005A9E"/>
              </a:solidFill>
              <a:latin typeface="方正兰亭细黑_GBK" pitchFamily="2" charset="-122"/>
              <a:ea typeface="方正兰亭细黑_GBK" pitchFamily="2" charset="-122"/>
            </a:endParaRPr>
          </a:p>
        </p:txBody>
      </p:sp>
      <p:sp>
        <p:nvSpPr>
          <p:cNvPr id="63" name="TextBox 62"/>
          <p:cNvSpPr txBox="1"/>
          <p:nvPr/>
        </p:nvSpPr>
        <p:spPr>
          <a:xfrm>
            <a:off x="3794201" y="2423369"/>
            <a:ext cx="800219" cy="338554"/>
          </a:xfrm>
          <a:prstGeom prst="rect">
            <a:avLst/>
          </a:prstGeom>
          <a:noFill/>
          <a:effectLst/>
        </p:spPr>
        <p:txBody>
          <a:bodyPr wrap="none" rtlCol="0">
            <a:spAutoFit/>
          </a:bodyPr>
          <a:lstStyle/>
          <a:p>
            <a:r>
              <a:rPr lang="zh-CN" altLang="en-US" sz="1600" dirty="0">
                <a:solidFill>
                  <a:srgbClr val="005A9E"/>
                </a:solidFill>
                <a:latin typeface="方正兰亭细黑_GBK" pitchFamily="2" charset="-122"/>
                <a:ea typeface="方正兰亭细黑_GBK" pitchFamily="2" charset="-122"/>
              </a:rPr>
              <a:t>方法</a:t>
            </a:r>
            <a:r>
              <a:rPr lang="zh-CN" altLang="en-US" sz="1600" dirty="0" smtClean="0">
                <a:solidFill>
                  <a:srgbClr val="005A9E"/>
                </a:solidFill>
                <a:latin typeface="方正兰亭细黑_GBK" pitchFamily="2" charset="-122"/>
                <a:ea typeface="方正兰亭细黑_GBK" pitchFamily="2" charset="-122"/>
              </a:rPr>
              <a:t>二</a:t>
            </a:r>
            <a:endParaRPr lang="zh-CN" altLang="en-US" sz="1600" dirty="0">
              <a:solidFill>
                <a:srgbClr val="005A9E"/>
              </a:solidFill>
              <a:latin typeface="方正兰亭细黑_GBK" pitchFamily="2" charset="-122"/>
              <a:ea typeface="方正兰亭细黑_GBK" pitchFamily="2" charset="-122"/>
            </a:endParaRPr>
          </a:p>
        </p:txBody>
      </p:sp>
      <p:sp>
        <p:nvSpPr>
          <p:cNvPr id="64" name="TextBox 63"/>
          <p:cNvSpPr txBox="1"/>
          <p:nvPr/>
        </p:nvSpPr>
        <p:spPr>
          <a:xfrm>
            <a:off x="5362749" y="1888907"/>
            <a:ext cx="800219" cy="338554"/>
          </a:xfrm>
          <a:prstGeom prst="rect">
            <a:avLst/>
          </a:prstGeom>
          <a:noFill/>
          <a:effectLst/>
        </p:spPr>
        <p:txBody>
          <a:bodyPr wrap="none" rtlCol="0">
            <a:spAutoFit/>
          </a:bodyPr>
          <a:lstStyle/>
          <a:p>
            <a:r>
              <a:rPr lang="zh-CN" altLang="en-US" sz="1600" dirty="0">
                <a:solidFill>
                  <a:srgbClr val="005A9E"/>
                </a:solidFill>
                <a:latin typeface="方正兰亭细黑_GBK" pitchFamily="2" charset="-122"/>
                <a:ea typeface="方正兰亭细黑_GBK" pitchFamily="2" charset="-122"/>
              </a:rPr>
              <a:t>方法</a:t>
            </a:r>
            <a:r>
              <a:rPr lang="zh-CN" altLang="en-US" sz="1600" dirty="0" smtClean="0">
                <a:solidFill>
                  <a:srgbClr val="005A9E"/>
                </a:solidFill>
                <a:latin typeface="方正兰亭细黑_GBK" pitchFamily="2" charset="-122"/>
                <a:ea typeface="方正兰亭细黑_GBK" pitchFamily="2" charset="-122"/>
              </a:rPr>
              <a:t>一</a:t>
            </a:r>
            <a:endParaRPr lang="zh-CN" altLang="en-US" sz="1600" dirty="0">
              <a:solidFill>
                <a:srgbClr val="005A9E"/>
              </a:solidFill>
              <a:latin typeface="方正兰亭细黑_GBK" pitchFamily="2" charset="-122"/>
              <a:ea typeface="方正兰亭细黑_GBK" pitchFamily="2" charset="-122"/>
            </a:endParaRPr>
          </a:p>
        </p:txBody>
      </p:sp>
      <p:grpSp>
        <p:nvGrpSpPr>
          <p:cNvPr id="65" name="组合 64"/>
          <p:cNvGrpSpPr/>
          <p:nvPr/>
        </p:nvGrpSpPr>
        <p:grpSpPr>
          <a:xfrm>
            <a:off x="669337" y="1645497"/>
            <a:ext cx="435531" cy="435531"/>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7794388" y="4243976"/>
            <a:ext cx="500908" cy="500908"/>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8423305" y="3522698"/>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1397585" y="2038036"/>
            <a:ext cx="387220" cy="387220"/>
            <a:chOff x="304800" y="673100"/>
            <a:chExt cx="4000500" cy="4000500"/>
          </a:xfrm>
          <a:effectLst>
            <a:outerShdw blurRad="317500" dist="1905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7183751" y="4563355"/>
            <a:ext cx="219777" cy="219777"/>
            <a:chOff x="304800" y="673100"/>
            <a:chExt cx="4000500" cy="4000500"/>
          </a:xfrm>
          <a:effectLst>
            <a:outerShdw blurRad="381000" dist="152400" dir="8100000" algn="tr" rotWithShape="0">
              <a:prstClr val="black">
                <a:alpha val="7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a:off x="7316009" y="3897255"/>
            <a:ext cx="287919" cy="287919"/>
            <a:chOff x="304800" y="673100"/>
            <a:chExt cx="4000500" cy="4000500"/>
          </a:xfrm>
          <a:effectLst>
            <a:outerShdw blurRad="381000" dist="152400" dir="8100000" algn="tr" rotWithShape="0">
              <a:prstClr val="black">
                <a:alpha val="70000"/>
              </a:prstClr>
            </a:outerShdw>
          </a:effectLst>
        </p:grpSpPr>
        <p:sp>
          <p:nvSpPr>
            <p:cNvPr id="105" name="同心圆 10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椭圆 10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椭圆 106"/>
          <p:cNvSpPr/>
          <p:nvPr/>
        </p:nvSpPr>
        <p:spPr>
          <a:xfrm>
            <a:off x="1572773" y="1714183"/>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767327" y="2356561"/>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8411685" y="3951960"/>
            <a:ext cx="408377" cy="408377"/>
            <a:chOff x="304800" y="673100"/>
            <a:chExt cx="4000500" cy="4000500"/>
          </a:xfrm>
          <a:effectLst>
            <a:outerShdw blurRad="317500" dist="1905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椭圆 1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椭圆 111"/>
          <p:cNvSpPr/>
          <p:nvPr/>
        </p:nvSpPr>
        <p:spPr>
          <a:xfrm>
            <a:off x="6629511" y="450835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104868" y="2696479"/>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a:off x="2318171" y="2121758"/>
            <a:ext cx="219777" cy="219777"/>
            <a:chOff x="304800" y="673100"/>
            <a:chExt cx="4000500" cy="4000500"/>
          </a:xfrm>
          <a:effectLst>
            <a:outerShdw blurRad="381000" dist="152400" dir="8100000" algn="tr" rotWithShape="0">
              <a:prstClr val="black">
                <a:alpha val="7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p:cNvSpPr/>
          <p:nvPr/>
        </p:nvSpPr>
        <p:spPr>
          <a:xfrm>
            <a:off x="8585278" y="478491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Box 117"/>
          <p:cNvSpPr txBox="1"/>
          <p:nvPr/>
        </p:nvSpPr>
        <p:spPr>
          <a:xfrm>
            <a:off x="459882" y="4106421"/>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9" name="TextBox 118"/>
          <p:cNvSpPr txBox="1"/>
          <p:nvPr/>
        </p:nvSpPr>
        <p:spPr>
          <a:xfrm>
            <a:off x="2950111" y="3543559"/>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0" name="TextBox 119"/>
          <p:cNvSpPr txBox="1"/>
          <p:nvPr/>
        </p:nvSpPr>
        <p:spPr>
          <a:xfrm>
            <a:off x="4890301" y="3138391"/>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1" name="TextBox 120"/>
          <p:cNvSpPr txBox="1"/>
          <p:nvPr/>
        </p:nvSpPr>
        <p:spPr>
          <a:xfrm>
            <a:off x="6278848" y="2395698"/>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60738352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7"/>
                                            </p:tgtEl>
                                            <p:attrNameLst>
                                              <p:attrName>ppt_y</p:attrName>
                                            </p:attrNameLst>
                                          </p:cBhvr>
                                          <p:tavLst>
                                            <p:tav tm="0">
                                              <p:val>
                                                <p:strVal val="#ppt_y"/>
                                              </p:val>
                                            </p:tav>
                                            <p:tav tm="100000">
                                              <p:val>
                                                <p:strVal val="#ppt_y"/>
                                              </p:val>
                                            </p:tav>
                                          </p:tavLst>
                                        </p:anim>
                                        <p:anim calcmode="lin" valueType="num">
                                          <p:cBhvr>
                                            <p:cTn id="1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7"/>
                                            </p:tgtEl>
                                          </p:cBhvr>
                                        </p:animEffect>
                                      </p:childTnLst>
                                    </p:cTn>
                                  </p:par>
                                </p:childTnLst>
                              </p:cTn>
                            </p:par>
                            <p:par>
                              <p:cTn id="22" fill="hold">
                                <p:stCondLst>
                                  <p:cond delay="900"/>
                                </p:stCondLst>
                                <p:childTnLst>
                                  <p:par>
                                    <p:cTn id="23" presetID="10"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2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0-#ppt_w/2"/>
                                              </p:val>
                                            </p:tav>
                                            <p:tav tm="100000">
                                              <p:val>
                                                <p:strVal val="#ppt_x"/>
                                              </p:val>
                                            </p:tav>
                                          </p:tavLst>
                                        </p:anim>
                                        <p:anim calcmode="lin" valueType="num">
                                          <p:cBhvr additive="base">
                                            <p:cTn id="31" dur="500" fill="hold"/>
                                            <p:tgtEl>
                                              <p:spTgt spid="38"/>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18" presetClass="entr" presetSubtype="3"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strips(upRight)">
                                          <p:cBhvr>
                                            <p:cTn id="35" dur="500"/>
                                            <p:tgtEl>
                                              <p:spTgt spid="35"/>
                                            </p:tgtEl>
                                          </p:cBhvr>
                                        </p:animEffect>
                                      </p:childTnLst>
                                    </p:cTn>
                                  </p:par>
                                </p:childTnLst>
                              </p:cTn>
                            </p:par>
                            <p:par>
                              <p:cTn id="36" fill="hold">
                                <p:stCondLst>
                                  <p:cond delay="1000"/>
                                </p:stCondLst>
                                <p:childTnLst>
                                  <p:par>
                                    <p:cTn id="37" presetID="2" presetClass="entr" presetSubtype="8" fill="hold" nodeType="afterEffect" p14:presetBounceEnd="44000">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14:bounceEnd="44000">
                                          <p:cBhvr additive="base">
                                            <p:cTn id="39" dur="500" fill="hold"/>
                                            <p:tgtEl>
                                              <p:spTgt spid="36"/>
                                            </p:tgtEl>
                                            <p:attrNameLst>
                                              <p:attrName>ppt_x</p:attrName>
                                            </p:attrNameLst>
                                          </p:cBhvr>
                                          <p:tavLst>
                                            <p:tav tm="0">
                                              <p:val>
                                                <p:strVal val="0-#ppt_w/2"/>
                                              </p:val>
                                            </p:tav>
                                            <p:tav tm="100000">
                                              <p:val>
                                                <p:strVal val="#ppt_x"/>
                                              </p:val>
                                            </p:tav>
                                          </p:tavLst>
                                        </p:anim>
                                        <p:anim calcmode="lin" valueType="num" p14:bounceEnd="44000">
                                          <p:cBhvr additive="base">
                                            <p:cTn id="40" dur="500" fill="hold"/>
                                            <p:tgtEl>
                                              <p:spTgt spid="36"/>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14:presetBounceEnd="44000">
                                      <p:stCondLst>
                                        <p:cond delay="300"/>
                                      </p:stCondLst>
                                      <p:childTnLst>
                                        <p:set>
                                          <p:cBhvr>
                                            <p:cTn id="42" dur="1" fill="hold">
                                              <p:stCondLst>
                                                <p:cond delay="0"/>
                                              </p:stCondLst>
                                            </p:cTn>
                                            <p:tgtEl>
                                              <p:spTgt spid="45"/>
                                            </p:tgtEl>
                                            <p:attrNameLst>
                                              <p:attrName>style.visibility</p:attrName>
                                            </p:attrNameLst>
                                          </p:cBhvr>
                                          <p:to>
                                            <p:strVal val="visible"/>
                                          </p:to>
                                        </p:set>
                                        <p:anim calcmode="lin" valueType="num" p14:bounceEnd="44000">
                                          <p:cBhvr additive="base">
                                            <p:cTn id="43" dur="500" fill="hold"/>
                                            <p:tgtEl>
                                              <p:spTgt spid="45"/>
                                            </p:tgtEl>
                                            <p:attrNameLst>
                                              <p:attrName>ppt_x</p:attrName>
                                            </p:attrNameLst>
                                          </p:cBhvr>
                                          <p:tavLst>
                                            <p:tav tm="0">
                                              <p:val>
                                                <p:strVal val="0-#ppt_w/2"/>
                                              </p:val>
                                            </p:tav>
                                            <p:tav tm="100000">
                                              <p:val>
                                                <p:strVal val="#ppt_x"/>
                                              </p:val>
                                            </p:tav>
                                          </p:tavLst>
                                        </p:anim>
                                        <p:anim calcmode="lin" valueType="num" p14:bounceEnd="44000">
                                          <p:cBhvr additive="base">
                                            <p:cTn id="44" dur="5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14:presetBounceEnd="44000">
                                      <p:stCondLst>
                                        <p:cond delay="600"/>
                                      </p:stCondLst>
                                      <p:childTnLst>
                                        <p:set>
                                          <p:cBhvr>
                                            <p:cTn id="46" dur="1" fill="hold">
                                              <p:stCondLst>
                                                <p:cond delay="0"/>
                                              </p:stCondLst>
                                            </p:cTn>
                                            <p:tgtEl>
                                              <p:spTgt spid="50"/>
                                            </p:tgtEl>
                                            <p:attrNameLst>
                                              <p:attrName>style.visibility</p:attrName>
                                            </p:attrNameLst>
                                          </p:cBhvr>
                                          <p:to>
                                            <p:strVal val="visible"/>
                                          </p:to>
                                        </p:set>
                                        <p:anim calcmode="lin" valueType="num" p14:bounceEnd="44000">
                                          <p:cBhvr additive="base">
                                            <p:cTn id="47" dur="500" fill="hold"/>
                                            <p:tgtEl>
                                              <p:spTgt spid="50"/>
                                            </p:tgtEl>
                                            <p:attrNameLst>
                                              <p:attrName>ppt_x</p:attrName>
                                            </p:attrNameLst>
                                          </p:cBhvr>
                                          <p:tavLst>
                                            <p:tav tm="0">
                                              <p:val>
                                                <p:strVal val="0-#ppt_w/2"/>
                                              </p:val>
                                            </p:tav>
                                            <p:tav tm="100000">
                                              <p:val>
                                                <p:strVal val="#ppt_x"/>
                                              </p:val>
                                            </p:tav>
                                          </p:tavLst>
                                        </p:anim>
                                        <p:anim calcmode="lin" valueType="num" p14:bounceEnd="44000">
                                          <p:cBhvr additive="base">
                                            <p:cTn id="48" dur="500" fill="hold"/>
                                            <p:tgtEl>
                                              <p:spTgt spid="50"/>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44000">
                                      <p:stCondLst>
                                        <p:cond delay="900"/>
                                      </p:stCondLst>
                                      <p:childTnLst>
                                        <p:set>
                                          <p:cBhvr>
                                            <p:cTn id="50" dur="1" fill="hold">
                                              <p:stCondLst>
                                                <p:cond delay="0"/>
                                              </p:stCondLst>
                                            </p:cTn>
                                            <p:tgtEl>
                                              <p:spTgt spid="56"/>
                                            </p:tgtEl>
                                            <p:attrNameLst>
                                              <p:attrName>style.visibility</p:attrName>
                                            </p:attrNameLst>
                                          </p:cBhvr>
                                          <p:to>
                                            <p:strVal val="visible"/>
                                          </p:to>
                                        </p:set>
                                        <p:anim calcmode="lin" valueType="num" p14:bounceEnd="44000">
                                          <p:cBhvr additive="base">
                                            <p:cTn id="51" dur="500" fill="hold"/>
                                            <p:tgtEl>
                                              <p:spTgt spid="56"/>
                                            </p:tgtEl>
                                            <p:attrNameLst>
                                              <p:attrName>ppt_x</p:attrName>
                                            </p:attrNameLst>
                                          </p:cBhvr>
                                          <p:tavLst>
                                            <p:tav tm="0">
                                              <p:val>
                                                <p:strVal val="0-#ppt_w/2"/>
                                              </p:val>
                                            </p:tav>
                                            <p:tav tm="100000">
                                              <p:val>
                                                <p:strVal val="#ppt_x"/>
                                              </p:val>
                                            </p:tav>
                                          </p:tavLst>
                                        </p:anim>
                                        <p:anim calcmode="lin" valueType="num" p14:bounceEnd="44000">
                                          <p:cBhvr additive="base">
                                            <p:cTn id="52" dur="500" fill="hold"/>
                                            <p:tgtEl>
                                              <p:spTgt spid="56"/>
                                            </p:tgtEl>
                                            <p:attrNameLst>
                                              <p:attrName>ppt_y</p:attrName>
                                            </p:attrNameLst>
                                          </p:cBhvr>
                                          <p:tavLst>
                                            <p:tav tm="0">
                                              <p:val>
                                                <p:strVal val="#ppt_y"/>
                                              </p:val>
                                            </p:tav>
                                            <p:tav tm="100000">
                                              <p:val>
                                                <p:strVal val="#ppt_y"/>
                                              </p:val>
                                            </p:tav>
                                          </p:tavLst>
                                        </p:anim>
                                      </p:childTnLst>
                                    </p:cTn>
                                  </p:par>
                                  <p:par>
                                    <p:cTn id="53" presetID="12" presetClass="entr" presetSubtype="2" fill="hold" grpId="0" nodeType="withEffect">
                                      <p:stCondLst>
                                        <p:cond delay="30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p:tgtEl>
                                              <p:spTgt spid="61"/>
                                            </p:tgtEl>
                                            <p:attrNameLst>
                                              <p:attrName>ppt_x</p:attrName>
                                            </p:attrNameLst>
                                          </p:cBhvr>
                                          <p:tavLst>
                                            <p:tav tm="0">
                                              <p:val>
                                                <p:strVal val="#ppt_x+#ppt_w*1.125000"/>
                                              </p:val>
                                            </p:tav>
                                            <p:tav tm="100000">
                                              <p:val>
                                                <p:strVal val="#ppt_x"/>
                                              </p:val>
                                            </p:tav>
                                          </p:tavLst>
                                        </p:anim>
                                        <p:animEffect transition="in" filter="wipe(left)">
                                          <p:cBhvr>
                                            <p:cTn id="56" dur="500"/>
                                            <p:tgtEl>
                                              <p:spTgt spid="61"/>
                                            </p:tgtEl>
                                          </p:cBhvr>
                                        </p:animEffect>
                                      </p:childTnLst>
                                    </p:cTn>
                                  </p:par>
                                  <p:par>
                                    <p:cTn id="57" presetID="12" presetClass="entr" presetSubtype="2" fill="hold" grpId="0" nodeType="withEffect">
                                      <p:stCondLst>
                                        <p:cond delay="60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500"/>
                                            <p:tgtEl>
                                              <p:spTgt spid="62"/>
                                            </p:tgtEl>
                                            <p:attrNameLst>
                                              <p:attrName>ppt_x</p:attrName>
                                            </p:attrNameLst>
                                          </p:cBhvr>
                                          <p:tavLst>
                                            <p:tav tm="0">
                                              <p:val>
                                                <p:strVal val="#ppt_x+#ppt_w*1.125000"/>
                                              </p:val>
                                            </p:tav>
                                            <p:tav tm="100000">
                                              <p:val>
                                                <p:strVal val="#ppt_x"/>
                                              </p:val>
                                            </p:tav>
                                          </p:tavLst>
                                        </p:anim>
                                        <p:animEffect transition="in" filter="wipe(left)">
                                          <p:cBhvr>
                                            <p:cTn id="60" dur="500"/>
                                            <p:tgtEl>
                                              <p:spTgt spid="62"/>
                                            </p:tgtEl>
                                          </p:cBhvr>
                                        </p:animEffect>
                                      </p:childTnLst>
                                    </p:cTn>
                                  </p:par>
                                  <p:par>
                                    <p:cTn id="61" presetID="12" presetClass="entr" presetSubtype="2" fill="hold" grpId="0" nodeType="withEffect">
                                      <p:stCondLst>
                                        <p:cond delay="900"/>
                                      </p:stCondLst>
                                      <p:childTnLst>
                                        <p:set>
                                          <p:cBhvr>
                                            <p:cTn id="62" dur="1" fill="hold">
                                              <p:stCondLst>
                                                <p:cond delay="0"/>
                                              </p:stCondLst>
                                            </p:cTn>
                                            <p:tgtEl>
                                              <p:spTgt spid="63"/>
                                            </p:tgtEl>
                                            <p:attrNameLst>
                                              <p:attrName>style.visibility</p:attrName>
                                            </p:attrNameLst>
                                          </p:cBhvr>
                                          <p:to>
                                            <p:strVal val="visible"/>
                                          </p:to>
                                        </p:set>
                                        <p:anim calcmode="lin" valueType="num">
                                          <p:cBhvr additive="base">
                                            <p:cTn id="63" dur="500"/>
                                            <p:tgtEl>
                                              <p:spTgt spid="63"/>
                                            </p:tgtEl>
                                            <p:attrNameLst>
                                              <p:attrName>ppt_x</p:attrName>
                                            </p:attrNameLst>
                                          </p:cBhvr>
                                          <p:tavLst>
                                            <p:tav tm="0">
                                              <p:val>
                                                <p:strVal val="#ppt_x+#ppt_w*1.125000"/>
                                              </p:val>
                                            </p:tav>
                                            <p:tav tm="100000">
                                              <p:val>
                                                <p:strVal val="#ppt_x"/>
                                              </p:val>
                                            </p:tav>
                                          </p:tavLst>
                                        </p:anim>
                                        <p:animEffect transition="in" filter="wipe(left)">
                                          <p:cBhvr>
                                            <p:cTn id="64" dur="500"/>
                                            <p:tgtEl>
                                              <p:spTgt spid="63"/>
                                            </p:tgtEl>
                                          </p:cBhvr>
                                        </p:animEffect>
                                      </p:childTnLst>
                                    </p:cTn>
                                  </p:par>
                                  <p:par>
                                    <p:cTn id="65" presetID="12" presetClass="entr" presetSubtype="2" fill="hold" grpId="0" nodeType="withEffect">
                                      <p:stCondLst>
                                        <p:cond delay="120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p:tgtEl>
                                              <p:spTgt spid="64"/>
                                            </p:tgtEl>
                                            <p:attrNameLst>
                                              <p:attrName>ppt_x</p:attrName>
                                            </p:attrNameLst>
                                          </p:cBhvr>
                                          <p:tavLst>
                                            <p:tav tm="0">
                                              <p:val>
                                                <p:strVal val="#ppt_x+#ppt_w*1.125000"/>
                                              </p:val>
                                            </p:tav>
                                            <p:tav tm="100000">
                                              <p:val>
                                                <p:strVal val="#ppt_x"/>
                                              </p:val>
                                            </p:tav>
                                          </p:tavLst>
                                        </p:anim>
                                        <p:animEffect transition="in" filter="wipe(left)">
                                          <p:cBhvr>
                                            <p:cTn id="68" dur="500"/>
                                            <p:tgtEl>
                                              <p:spTgt spid="64"/>
                                            </p:tgtEl>
                                          </p:cBhvr>
                                        </p:animEffect>
                                      </p:childTnLst>
                                    </p:cTn>
                                  </p:par>
                                </p:childTnLst>
                              </p:cTn>
                            </p:par>
                            <p:par>
                              <p:cTn id="69" fill="hold">
                                <p:stCondLst>
                                  <p:cond delay="2700"/>
                                </p:stCondLst>
                                <p:childTnLst>
                                  <p:par>
                                    <p:cTn id="70" presetID="53" presetClass="entr" presetSubtype="16" fill="hold" nodeType="afterEffect">
                                      <p:stCondLst>
                                        <p:cond delay="0"/>
                                      </p:stCondLst>
                                      <p:childTnLst>
                                        <p:set>
                                          <p:cBhvr>
                                            <p:cTn id="71" dur="1" fill="hold">
                                              <p:stCondLst>
                                                <p:cond delay="0"/>
                                              </p:stCondLst>
                                            </p:cTn>
                                            <p:tgtEl>
                                              <p:spTgt spid="65"/>
                                            </p:tgtEl>
                                            <p:attrNameLst>
                                              <p:attrName>style.visibility</p:attrName>
                                            </p:attrNameLst>
                                          </p:cBhvr>
                                          <p:to>
                                            <p:strVal val="visible"/>
                                          </p:to>
                                        </p:set>
                                        <p:anim calcmode="lin" valueType="num">
                                          <p:cBhvr>
                                            <p:cTn id="72" dur="500" fill="hold"/>
                                            <p:tgtEl>
                                              <p:spTgt spid="65"/>
                                            </p:tgtEl>
                                            <p:attrNameLst>
                                              <p:attrName>ppt_w</p:attrName>
                                            </p:attrNameLst>
                                          </p:cBhvr>
                                          <p:tavLst>
                                            <p:tav tm="0">
                                              <p:val>
                                                <p:fltVal val="0"/>
                                              </p:val>
                                            </p:tav>
                                            <p:tav tm="100000">
                                              <p:val>
                                                <p:strVal val="#ppt_w"/>
                                              </p:val>
                                            </p:tav>
                                          </p:tavLst>
                                        </p:anim>
                                        <p:anim calcmode="lin" valueType="num">
                                          <p:cBhvr>
                                            <p:cTn id="73" dur="500" fill="hold"/>
                                            <p:tgtEl>
                                              <p:spTgt spid="65"/>
                                            </p:tgtEl>
                                            <p:attrNameLst>
                                              <p:attrName>ppt_h</p:attrName>
                                            </p:attrNameLst>
                                          </p:cBhvr>
                                          <p:tavLst>
                                            <p:tav tm="0">
                                              <p:val>
                                                <p:fltVal val="0"/>
                                              </p:val>
                                            </p:tav>
                                            <p:tav tm="100000">
                                              <p:val>
                                                <p:strVal val="#ppt_h"/>
                                              </p:val>
                                            </p:tav>
                                          </p:tavLst>
                                        </p:anim>
                                        <p:animEffect transition="in" filter="fade">
                                          <p:cBhvr>
                                            <p:cTn id="74" dur="500"/>
                                            <p:tgtEl>
                                              <p:spTgt spid="6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p:cTn id="77" dur="500" fill="hold"/>
                                            <p:tgtEl>
                                              <p:spTgt spid="68"/>
                                            </p:tgtEl>
                                            <p:attrNameLst>
                                              <p:attrName>ppt_w</p:attrName>
                                            </p:attrNameLst>
                                          </p:cBhvr>
                                          <p:tavLst>
                                            <p:tav tm="0">
                                              <p:val>
                                                <p:fltVal val="0"/>
                                              </p:val>
                                            </p:tav>
                                            <p:tav tm="100000">
                                              <p:val>
                                                <p:strVal val="#ppt_w"/>
                                              </p:val>
                                            </p:tav>
                                          </p:tavLst>
                                        </p:anim>
                                        <p:anim calcmode="lin" valueType="num">
                                          <p:cBhvr>
                                            <p:cTn id="78" dur="500" fill="hold"/>
                                            <p:tgtEl>
                                              <p:spTgt spid="68"/>
                                            </p:tgtEl>
                                            <p:attrNameLst>
                                              <p:attrName>ppt_h</p:attrName>
                                            </p:attrNameLst>
                                          </p:cBhvr>
                                          <p:tavLst>
                                            <p:tav tm="0">
                                              <p:val>
                                                <p:fltVal val="0"/>
                                              </p:val>
                                            </p:tav>
                                            <p:tav tm="100000">
                                              <p:val>
                                                <p:strVal val="#ppt_h"/>
                                              </p:val>
                                            </p:tav>
                                          </p:tavLst>
                                        </p:anim>
                                        <p:animEffect transition="in" filter="fade">
                                          <p:cBhvr>
                                            <p:cTn id="79" dur="500"/>
                                            <p:tgtEl>
                                              <p:spTgt spid="68"/>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69"/>
                                            </p:tgtEl>
                                            <p:attrNameLst>
                                              <p:attrName>style.visibility</p:attrName>
                                            </p:attrNameLst>
                                          </p:cBhvr>
                                          <p:to>
                                            <p:strVal val="visible"/>
                                          </p:to>
                                        </p:set>
                                        <p:anim calcmode="lin" valueType="num">
                                          <p:cBhvr>
                                            <p:cTn id="82" dur="500" fill="hold"/>
                                            <p:tgtEl>
                                              <p:spTgt spid="69"/>
                                            </p:tgtEl>
                                            <p:attrNameLst>
                                              <p:attrName>ppt_w</p:attrName>
                                            </p:attrNameLst>
                                          </p:cBhvr>
                                          <p:tavLst>
                                            <p:tav tm="0">
                                              <p:val>
                                                <p:fltVal val="0"/>
                                              </p:val>
                                            </p:tav>
                                            <p:tav tm="100000">
                                              <p:val>
                                                <p:strVal val="#ppt_w"/>
                                              </p:val>
                                            </p:tav>
                                          </p:tavLst>
                                        </p:anim>
                                        <p:anim calcmode="lin" valueType="num">
                                          <p:cBhvr>
                                            <p:cTn id="83" dur="500" fill="hold"/>
                                            <p:tgtEl>
                                              <p:spTgt spid="69"/>
                                            </p:tgtEl>
                                            <p:attrNameLst>
                                              <p:attrName>ppt_h</p:attrName>
                                            </p:attrNameLst>
                                          </p:cBhvr>
                                          <p:tavLst>
                                            <p:tav tm="0">
                                              <p:val>
                                                <p:fltVal val="0"/>
                                              </p:val>
                                            </p:tav>
                                            <p:tav tm="100000">
                                              <p:val>
                                                <p:strVal val="#ppt_h"/>
                                              </p:val>
                                            </p:tav>
                                          </p:tavLst>
                                        </p:anim>
                                        <p:animEffect transition="in" filter="fade">
                                          <p:cBhvr>
                                            <p:cTn id="84" dur="500"/>
                                            <p:tgtEl>
                                              <p:spTgt spid="69"/>
                                            </p:tgtEl>
                                          </p:cBhvr>
                                        </p:animEffect>
                                      </p:childTnLst>
                                    </p:cTn>
                                  </p:par>
                                  <p:par>
                                    <p:cTn id="85" presetID="53" presetClass="entr" presetSubtype="16"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anim calcmode="lin" valueType="num">
                                          <p:cBhvr>
                                            <p:cTn id="87" dur="500" fill="hold"/>
                                            <p:tgtEl>
                                              <p:spTgt spid="70"/>
                                            </p:tgtEl>
                                            <p:attrNameLst>
                                              <p:attrName>ppt_w</p:attrName>
                                            </p:attrNameLst>
                                          </p:cBhvr>
                                          <p:tavLst>
                                            <p:tav tm="0">
                                              <p:val>
                                                <p:fltVal val="0"/>
                                              </p:val>
                                            </p:tav>
                                            <p:tav tm="100000">
                                              <p:val>
                                                <p:strVal val="#ppt_w"/>
                                              </p:val>
                                            </p:tav>
                                          </p:tavLst>
                                        </p:anim>
                                        <p:anim calcmode="lin" valueType="num">
                                          <p:cBhvr>
                                            <p:cTn id="88" dur="500" fill="hold"/>
                                            <p:tgtEl>
                                              <p:spTgt spid="70"/>
                                            </p:tgtEl>
                                            <p:attrNameLst>
                                              <p:attrName>ppt_h</p:attrName>
                                            </p:attrNameLst>
                                          </p:cBhvr>
                                          <p:tavLst>
                                            <p:tav tm="0">
                                              <p:val>
                                                <p:fltVal val="0"/>
                                              </p:val>
                                            </p:tav>
                                            <p:tav tm="100000">
                                              <p:val>
                                                <p:strVal val="#ppt_h"/>
                                              </p:val>
                                            </p:tav>
                                          </p:tavLst>
                                        </p:anim>
                                        <p:animEffect transition="in" filter="fade">
                                          <p:cBhvr>
                                            <p:cTn id="89" dur="500"/>
                                            <p:tgtEl>
                                              <p:spTgt spid="70"/>
                                            </p:tgtEl>
                                          </p:cBhvr>
                                        </p:animEffect>
                                      </p:childTnLst>
                                    </p:cTn>
                                  </p:par>
                                  <p:par>
                                    <p:cTn id="90" presetID="53" presetClass="entr" presetSubtype="16" fill="hold" nodeType="withEffect">
                                      <p:stCondLst>
                                        <p:cond delay="400"/>
                                      </p:stCondLst>
                                      <p:childTnLst>
                                        <p:set>
                                          <p:cBhvr>
                                            <p:cTn id="91" dur="1" fill="hold">
                                              <p:stCondLst>
                                                <p:cond delay="0"/>
                                              </p:stCondLst>
                                            </p:cTn>
                                            <p:tgtEl>
                                              <p:spTgt spid="101"/>
                                            </p:tgtEl>
                                            <p:attrNameLst>
                                              <p:attrName>style.visibility</p:attrName>
                                            </p:attrNameLst>
                                          </p:cBhvr>
                                          <p:to>
                                            <p:strVal val="visible"/>
                                          </p:to>
                                        </p:set>
                                        <p:anim calcmode="lin" valueType="num">
                                          <p:cBhvr>
                                            <p:cTn id="92" dur="500" fill="hold"/>
                                            <p:tgtEl>
                                              <p:spTgt spid="101"/>
                                            </p:tgtEl>
                                            <p:attrNameLst>
                                              <p:attrName>ppt_w</p:attrName>
                                            </p:attrNameLst>
                                          </p:cBhvr>
                                          <p:tavLst>
                                            <p:tav tm="0">
                                              <p:val>
                                                <p:fltVal val="0"/>
                                              </p:val>
                                            </p:tav>
                                            <p:tav tm="100000">
                                              <p:val>
                                                <p:strVal val="#ppt_w"/>
                                              </p:val>
                                            </p:tav>
                                          </p:tavLst>
                                        </p:anim>
                                        <p:anim calcmode="lin" valueType="num">
                                          <p:cBhvr>
                                            <p:cTn id="93" dur="500" fill="hold"/>
                                            <p:tgtEl>
                                              <p:spTgt spid="101"/>
                                            </p:tgtEl>
                                            <p:attrNameLst>
                                              <p:attrName>ppt_h</p:attrName>
                                            </p:attrNameLst>
                                          </p:cBhvr>
                                          <p:tavLst>
                                            <p:tav tm="0">
                                              <p:val>
                                                <p:fltVal val="0"/>
                                              </p:val>
                                            </p:tav>
                                            <p:tav tm="100000">
                                              <p:val>
                                                <p:strVal val="#ppt_h"/>
                                              </p:val>
                                            </p:tav>
                                          </p:tavLst>
                                        </p:anim>
                                        <p:animEffect transition="in" filter="fade">
                                          <p:cBhvr>
                                            <p:cTn id="94" dur="500"/>
                                            <p:tgtEl>
                                              <p:spTgt spid="101"/>
                                            </p:tgtEl>
                                          </p:cBhvr>
                                        </p:animEffect>
                                      </p:childTnLst>
                                    </p:cTn>
                                  </p:par>
                                  <p:par>
                                    <p:cTn id="95" presetID="53" presetClass="entr" presetSubtype="16" fill="hold" nodeType="withEffect">
                                      <p:stCondLst>
                                        <p:cond delay="20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500" fill="hold"/>
                                            <p:tgtEl>
                                              <p:spTgt spid="104"/>
                                            </p:tgtEl>
                                            <p:attrNameLst>
                                              <p:attrName>ppt_w</p:attrName>
                                            </p:attrNameLst>
                                          </p:cBhvr>
                                          <p:tavLst>
                                            <p:tav tm="0">
                                              <p:val>
                                                <p:fltVal val="0"/>
                                              </p:val>
                                            </p:tav>
                                            <p:tav tm="100000">
                                              <p:val>
                                                <p:strVal val="#ppt_w"/>
                                              </p:val>
                                            </p:tav>
                                          </p:tavLst>
                                        </p:anim>
                                        <p:anim calcmode="lin" valueType="num">
                                          <p:cBhvr>
                                            <p:cTn id="98" dur="500" fill="hold"/>
                                            <p:tgtEl>
                                              <p:spTgt spid="104"/>
                                            </p:tgtEl>
                                            <p:attrNameLst>
                                              <p:attrName>ppt_h</p:attrName>
                                            </p:attrNameLst>
                                          </p:cBhvr>
                                          <p:tavLst>
                                            <p:tav tm="0">
                                              <p:val>
                                                <p:fltVal val="0"/>
                                              </p:val>
                                            </p:tav>
                                            <p:tav tm="100000">
                                              <p:val>
                                                <p:strVal val="#ppt_h"/>
                                              </p:val>
                                            </p:tav>
                                          </p:tavLst>
                                        </p:anim>
                                        <p:animEffect transition="in" filter="fade">
                                          <p:cBhvr>
                                            <p:cTn id="99" dur="500"/>
                                            <p:tgtEl>
                                              <p:spTgt spid="104"/>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07"/>
                                            </p:tgtEl>
                                            <p:attrNameLst>
                                              <p:attrName>style.visibility</p:attrName>
                                            </p:attrNameLst>
                                          </p:cBhvr>
                                          <p:to>
                                            <p:strVal val="visible"/>
                                          </p:to>
                                        </p:set>
                                        <p:anim calcmode="lin" valueType="num">
                                          <p:cBhvr>
                                            <p:cTn id="102" dur="500" fill="hold"/>
                                            <p:tgtEl>
                                              <p:spTgt spid="107"/>
                                            </p:tgtEl>
                                            <p:attrNameLst>
                                              <p:attrName>ppt_w</p:attrName>
                                            </p:attrNameLst>
                                          </p:cBhvr>
                                          <p:tavLst>
                                            <p:tav tm="0">
                                              <p:val>
                                                <p:fltVal val="0"/>
                                              </p:val>
                                            </p:tav>
                                            <p:tav tm="100000">
                                              <p:val>
                                                <p:strVal val="#ppt_w"/>
                                              </p:val>
                                            </p:tav>
                                          </p:tavLst>
                                        </p:anim>
                                        <p:anim calcmode="lin" valueType="num">
                                          <p:cBhvr>
                                            <p:cTn id="103" dur="500" fill="hold"/>
                                            <p:tgtEl>
                                              <p:spTgt spid="107"/>
                                            </p:tgtEl>
                                            <p:attrNameLst>
                                              <p:attrName>ppt_h</p:attrName>
                                            </p:attrNameLst>
                                          </p:cBhvr>
                                          <p:tavLst>
                                            <p:tav tm="0">
                                              <p:val>
                                                <p:fltVal val="0"/>
                                              </p:val>
                                            </p:tav>
                                            <p:tav tm="100000">
                                              <p:val>
                                                <p:strVal val="#ppt_h"/>
                                              </p:val>
                                            </p:tav>
                                          </p:tavLst>
                                        </p:anim>
                                        <p:animEffect transition="in" filter="fade">
                                          <p:cBhvr>
                                            <p:cTn id="104" dur="500"/>
                                            <p:tgtEl>
                                              <p:spTgt spid="10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anim calcmode="lin" valueType="num">
                                          <p:cBhvr>
                                            <p:cTn id="107" dur="500" fill="hold"/>
                                            <p:tgtEl>
                                              <p:spTgt spid="108"/>
                                            </p:tgtEl>
                                            <p:attrNameLst>
                                              <p:attrName>ppt_w</p:attrName>
                                            </p:attrNameLst>
                                          </p:cBhvr>
                                          <p:tavLst>
                                            <p:tav tm="0">
                                              <p:val>
                                                <p:fltVal val="0"/>
                                              </p:val>
                                            </p:tav>
                                            <p:tav tm="100000">
                                              <p:val>
                                                <p:strVal val="#ppt_w"/>
                                              </p:val>
                                            </p:tav>
                                          </p:tavLst>
                                        </p:anim>
                                        <p:anim calcmode="lin" valueType="num">
                                          <p:cBhvr>
                                            <p:cTn id="108" dur="500" fill="hold"/>
                                            <p:tgtEl>
                                              <p:spTgt spid="108"/>
                                            </p:tgtEl>
                                            <p:attrNameLst>
                                              <p:attrName>ppt_h</p:attrName>
                                            </p:attrNameLst>
                                          </p:cBhvr>
                                          <p:tavLst>
                                            <p:tav tm="0">
                                              <p:val>
                                                <p:fltVal val="0"/>
                                              </p:val>
                                            </p:tav>
                                            <p:tav tm="100000">
                                              <p:val>
                                                <p:strVal val="#ppt_h"/>
                                              </p:val>
                                            </p:tav>
                                          </p:tavLst>
                                        </p:anim>
                                        <p:animEffect transition="in" filter="fade">
                                          <p:cBhvr>
                                            <p:cTn id="109" dur="500"/>
                                            <p:tgtEl>
                                              <p:spTgt spid="108"/>
                                            </p:tgtEl>
                                          </p:cBhvr>
                                        </p:animEffect>
                                      </p:childTnLst>
                                    </p:cTn>
                                  </p:par>
                                  <p:par>
                                    <p:cTn id="110" presetID="53" presetClass="entr" presetSubtype="16" fill="hold" nodeType="withEffect">
                                      <p:stCondLst>
                                        <p:cond delay="400"/>
                                      </p:stCondLst>
                                      <p:childTnLst>
                                        <p:set>
                                          <p:cBhvr>
                                            <p:cTn id="111" dur="1" fill="hold">
                                              <p:stCondLst>
                                                <p:cond delay="0"/>
                                              </p:stCondLst>
                                            </p:cTn>
                                            <p:tgtEl>
                                              <p:spTgt spid="109"/>
                                            </p:tgtEl>
                                            <p:attrNameLst>
                                              <p:attrName>style.visibility</p:attrName>
                                            </p:attrNameLst>
                                          </p:cBhvr>
                                          <p:to>
                                            <p:strVal val="visible"/>
                                          </p:to>
                                        </p:set>
                                        <p:anim calcmode="lin" valueType="num">
                                          <p:cBhvr>
                                            <p:cTn id="112" dur="500" fill="hold"/>
                                            <p:tgtEl>
                                              <p:spTgt spid="109"/>
                                            </p:tgtEl>
                                            <p:attrNameLst>
                                              <p:attrName>ppt_w</p:attrName>
                                            </p:attrNameLst>
                                          </p:cBhvr>
                                          <p:tavLst>
                                            <p:tav tm="0">
                                              <p:val>
                                                <p:fltVal val="0"/>
                                              </p:val>
                                            </p:tav>
                                            <p:tav tm="100000">
                                              <p:val>
                                                <p:strVal val="#ppt_w"/>
                                              </p:val>
                                            </p:tav>
                                          </p:tavLst>
                                        </p:anim>
                                        <p:anim calcmode="lin" valueType="num">
                                          <p:cBhvr>
                                            <p:cTn id="113" dur="500" fill="hold"/>
                                            <p:tgtEl>
                                              <p:spTgt spid="109"/>
                                            </p:tgtEl>
                                            <p:attrNameLst>
                                              <p:attrName>ppt_h</p:attrName>
                                            </p:attrNameLst>
                                          </p:cBhvr>
                                          <p:tavLst>
                                            <p:tav tm="0">
                                              <p:val>
                                                <p:fltVal val="0"/>
                                              </p:val>
                                            </p:tav>
                                            <p:tav tm="100000">
                                              <p:val>
                                                <p:strVal val="#ppt_h"/>
                                              </p:val>
                                            </p:tav>
                                          </p:tavLst>
                                        </p:anim>
                                        <p:animEffect transition="in" filter="fade">
                                          <p:cBhvr>
                                            <p:cTn id="114" dur="500"/>
                                            <p:tgtEl>
                                              <p:spTgt spid="109"/>
                                            </p:tgtEl>
                                          </p:cBhvr>
                                        </p:animEffect>
                                      </p:childTnLst>
                                    </p:cTn>
                                  </p:par>
                                  <p:par>
                                    <p:cTn id="115" presetID="53" presetClass="entr" presetSubtype="16" fill="hold" grpId="0" nodeType="withEffect">
                                      <p:stCondLst>
                                        <p:cond delay="400"/>
                                      </p:stCondLst>
                                      <p:childTnLst>
                                        <p:set>
                                          <p:cBhvr>
                                            <p:cTn id="116" dur="1" fill="hold">
                                              <p:stCondLst>
                                                <p:cond delay="0"/>
                                              </p:stCondLst>
                                            </p:cTn>
                                            <p:tgtEl>
                                              <p:spTgt spid="112"/>
                                            </p:tgtEl>
                                            <p:attrNameLst>
                                              <p:attrName>style.visibility</p:attrName>
                                            </p:attrNameLst>
                                          </p:cBhvr>
                                          <p:to>
                                            <p:strVal val="visible"/>
                                          </p:to>
                                        </p:set>
                                        <p:anim calcmode="lin" valueType="num">
                                          <p:cBhvr>
                                            <p:cTn id="117" dur="500" fill="hold"/>
                                            <p:tgtEl>
                                              <p:spTgt spid="112"/>
                                            </p:tgtEl>
                                            <p:attrNameLst>
                                              <p:attrName>ppt_w</p:attrName>
                                            </p:attrNameLst>
                                          </p:cBhvr>
                                          <p:tavLst>
                                            <p:tav tm="0">
                                              <p:val>
                                                <p:fltVal val="0"/>
                                              </p:val>
                                            </p:tav>
                                            <p:tav tm="100000">
                                              <p:val>
                                                <p:strVal val="#ppt_w"/>
                                              </p:val>
                                            </p:tav>
                                          </p:tavLst>
                                        </p:anim>
                                        <p:anim calcmode="lin" valueType="num">
                                          <p:cBhvr>
                                            <p:cTn id="118" dur="500" fill="hold"/>
                                            <p:tgtEl>
                                              <p:spTgt spid="112"/>
                                            </p:tgtEl>
                                            <p:attrNameLst>
                                              <p:attrName>ppt_h</p:attrName>
                                            </p:attrNameLst>
                                          </p:cBhvr>
                                          <p:tavLst>
                                            <p:tav tm="0">
                                              <p:val>
                                                <p:fltVal val="0"/>
                                              </p:val>
                                            </p:tav>
                                            <p:tav tm="100000">
                                              <p:val>
                                                <p:strVal val="#ppt_h"/>
                                              </p:val>
                                            </p:tav>
                                          </p:tavLst>
                                        </p:anim>
                                        <p:animEffect transition="in" filter="fade">
                                          <p:cBhvr>
                                            <p:cTn id="119" dur="500"/>
                                            <p:tgtEl>
                                              <p:spTgt spid="112"/>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113"/>
                                            </p:tgtEl>
                                            <p:attrNameLst>
                                              <p:attrName>style.visibility</p:attrName>
                                            </p:attrNameLst>
                                          </p:cBhvr>
                                          <p:to>
                                            <p:strVal val="visible"/>
                                          </p:to>
                                        </p:set>
                                        <p:anim calcmode="lin" valueType="num">
                                          <p:cBhvr>
                                            <p:cTn id="122" dur="500" fill="hold"/>
                                            <p:tgtEl>
                                              <p:spTgt spid="113"/>
                                            </p:tgtEl>
                                            <p:attrNameLst>
                                              <p:attrName>ppt_w</p:attrName>
                                            </p:attrNameLst>
                                          </p:cBhvr>
                                          <p:tavLst>
                                            <p:tav tm="0">
                                              <p:val>
                                                <p:fltVal val="0"/>
                                              </p:val>
                                            </p:tav>
                                            <p:tav tm="100000">
                                              <p:val>
                                                <p:strVal val="#ppt_w"/>
                                              </p:val>
                                            </p:tav>
                                          </p:tavLst>
                                        </p:anim>
                                        <p:anim calcmode="lin" valueType="num">
                                          <p:cBhvr>
                                            <p:cTn id="123" dur="500" fill="hold"/>
                                            <p:tgtEl>
                                              <p:spTgt spid="113"/>
                                            </p:tgtEl>
                                            <p:attrNameLst>
                                              <p:attrName>ppt_h</p:attrName>
                                            </p:attrNameLst>
                                          </p:cBhvr>
                                          <p:tavLst>
                                            <p:tav tm="0">
                                              <p:val>
                                                <p:fltVal val="0"/>
                                              </p:val>
                                            </p:tav>
                                            <p:tav tm="100000">
                                              <p:val>
                                                <p:strVal val="#ppt_h"/>
                                              </p:val>
                                            </p:tav>
                                          </p:tavLst>
                                        </p:anim>
                                        <p:animEffect transition="in" filter="fade">
                                          <p:cBhvr>
                                            <p:cTn id="124" dur="500"/>
                                            <p:tgtEl>
                                              <p:spTgt spid="113"/>
                                            </p:tgtEl>
                                          </p:cBhvr>
                                        </p:animEffect>
                                      </p:childTnLst>
                                    </p:cTn>
                                  </p:par>
                                  <p:par>
                                    <p:cTn id="125" presetID="53" presetClass="entr" presetSubtype="16" fill="hold" nodeType="withEffect">
                                      <p:stCondLst>
                                        <p:cond delay="400"/>
                                      </p:stCondLst>
                                      <p:childTnLst>
                                        <p:set>
                                          <p:cBhvr>
                                            <p:cTn id="126" dur="1" fill="hold">
                                              <p:stCondLst>
                                                <p:cond delay="0"/>
                                              </p:stCondLst>
                                            </p:cTn>
                                            <p:tgtEl>
                                              <p:spTgt spid="114"/>
                                            </p:tgtEl>
                                            <p:attrNameLst>
                                              <p:attrName>style.visibility</p:attrName>
                                            </p:attrNameLst>
                                          </p:cBhvr>
                                          <p:to>
                                            <p:strVal val="visible"/>
                                          </p:to>
                                        </p:set>
                                        <p:anim calcmode="lin" valueType="num">
                                          <p:cBhvr>
                                            <p:cTn id="127" dur="500" fill="hold"/>
                                            <p:tgtEl>
                                              <p:spTgt spid="114"/>
                                            </p:tgtEl>
                                            <p:attrNameLst>
                                              <p:attrName>ppt_w</p:attrName>
                                            </p:attrNameLst>
                                          </p:cBhvr>
                                          <p:tavLst>
                                            <p:tav tm="0">
                                              <p:val>
                                                <p:fltVal val="0"/>
                                              </p:val>
                                            </p:tav>
                                            <p:tav tm="100000">
                                              <p:val>
                                                <p:strVal val="#ppt_w"/>
                                              </p:val>
                                            </p:tav>
                                          </p:tavLst>
                                        </p:anim>
                                        <p:anim calcmode="lin" valueType="num">
                                          <p:cBhvr>
                                            <p:cTn id="128" dur="500" fill="hold"/>
                                            <p:tgtEl>
                                              <p:spTgt spid="114"/>
                                            </p:tgtEl>
                                            <p:attrNameLst>
                                              <p:attrName>ppt_h</p:attrName>
                                            </p:attrNameLst>
                                          </p:cBhvr>
                                          <p:tavLst>
                                            <p:tav tm="0">
                                              <p:val>
                                                <p:fltVal val="0"/>
                                              </p:val>
                                            </p:tav>
                                            <p:tav tm="100000">
                                              <p:val>
                                                <p:strVal val="#ppt_h"/>
                                              </p:val>
                                            </p:tav>
                                          </p:tavLst>
                                        </p:anim>
                                        <p:animEffect transition="in" filter="fade">
                                          <p:cBhvr>
                                            <p:cTn id="129" dur="500"/>
                                            <p:tgtEl>
                                              <p:spTgt spid="11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117"/>
                                            </p:tgtEl>
                                            <p:attrNameLst>
                                              <p:attrName>style.visibility</p:attrName>
                                            </p:attrNameLst>
                                          </p:cBhvr>
                                          <p:to>
                                            <p:strVal val="visible"/>
                                          </p:to>
                                        </p:set>
                                        <p:anim calcmode="lin" valueType="num">
                                          <p:cBhvr>
                                            <p:cTn id="132" dur="500" fill="hold"/>
                                            <p:tgtEl>
                                              <p:spTgt spid="117"/>
                                            </p:tgtEl>
                                            <p:attrNameLst>
                                              <p:attrName>ppt_w</p:attrName>
                                            </p:attrNameLst>
                                          </p:cBhvr>
                                          <p:tavLst>
                                            <p:tav tm="0">
                                              <p:val>
                                                <p:fltVal val="0"/>
                                              </p:val>
                                            </p:tav>
                                            <p:tav tm="100000">
                                              <p:val>
                                                <p:strVal val="#ppt_w"/>
                                              </p:val>
                                            </p:tav>
                                          </p:tavLst>
                                        </p:anim>
                                        <p:anim calcmode="lin" valueType="num">
                                          <p:cBhvr>
                                            <p:cTn id="133" dur="500" fill="hold"/>
                                            <p:tgtEl>
                                              <p:spTgt spid="117"/>
                                            </p:tgtEl>
                                            <p:attrNameLst>
                                              <p:attrName>ppt_h</p:attrName>
                                            </p:attrNameLst>
                                          </p:cBhvr>
                                          <p:tavLst>
                                            <p:tav tm="0">
                                              <p:val>
                                                <p:fltVal val="0"/>
                                              </p:val>
                                            </p:tav>
                                            <p:tav tm="100000">
                                              <p:val>
                                                <p:strVal val="#ppt_h"/>
                                              </p:val>
                                            </p:tav>
                                          </p:tavLst>
                                        </p:anim>
                                        <p:animEffect transition="in" filter="fade">
                                          <p:cBhvr>
                                            <p:cTn id="134" dur="500"/>
                                            <p:tgtEl>
                                              <p:spTgt spid="117"/>
                                            </p:tgtEl>
                                          </p:cBhvr>
                                        </p:animEffect>
                                      </p:childTnLst>
                                    </p:cTn>
                                  </p:par>
                                </p:childTnLst>
                              </p:cTn>
                            </p:par>
                            <p:par>
                              <p:cTn id="135" fill="hold">
                                <p:stCondLst>
                                  <p:cond delay="3600"/>
                                </p:stCondLst>
                                <p:childTnLst>
                                  <p:par>
                                    <p:cTn id="136" presetID="12" presetClass="entr" presetSubtype="8" fill="hold" grpId="0" nodeType="afterEffect">
                                      <p:stCondLst>
                                        <p:cond delay="0"/>
                                      </p:stCondLst>
                                      <p:childTnLst>
                                        <p:set>
                                          <p:cBhvr>
                                            <p:cTn id="137" dur="1" fill="hold">
                                              <p:stCondLst>
                                                <p:cond delay="0"/>
                                              </p:stCondLst>
                                            </p:cTn>
                                            <p:tgtEl>
                                              <p:spTgt spid="118"/>
                                            </p:tgtEl>
                                            <p:attrNameLst>
                                              <p:attrName>style.visibility</p:attrName>
                                            </p:attrNameLst>
                                          </p:cBhvr>
                                          <p:to>
                                            <p:strVal val="visible"/>
                                          </p:to>
                                        </p:set>
                                        <p:anim calcmode="lin" valueType="num">
                                          <p:cBhvr additive="base">
                                            <p:cTn id="138" dur="300"/>
                                            <p:tgtEl>
                                              <p:spTgt spid="118"/>
                                            </p:tgtEl>
                                            <p:attrNameLst>
                                              <p:attrName>ppt_x</p:attrName>
                                            </p:attrNameLst>
                                          </p:cBhvr>
                                          <p:tavLst>
                                            <p:tav tm="0">
                                              <p:val>
                                                <p:strVal val="#ppt_x-#ppt_w*1.125000"/>
                                              </p:val>
                                            </p:tav>
                                            <p:tav tm="100000">
                                              <p:val>
                                                <p:strVal val="#ppt_x"/>
                                              </p:val>
                                            </p:tav>
                                          </p:tavLst>
                                        </p:anim>
                                        <p:animEffect transition="in" filter="wipe(right)">
                                          <p:cBhvr>
                                            <p:cTn id="139" dur="300"/>
                                            <p:tgtEl>
                                              <p:spTgt spid="118"/>
                                            </p:tgtEl>
                                          </p:cBhvr>
                                        </p:animEffect>
                                      </p:childTnLst>
                                    </p:cTn>
                                  </p:par>
                                  <p:par>
                                    <p:cTn id="140" presetID="12" presetClass="entr" presetSubtype="8" fill="hold" grpId="0" nodeType="withEffect">
                                      <p:stCondLst>
                                        <p:cond delay="200"/>
                                      </p:stCondLst>
                                      <p:childTnLst>
                                        <p:set>
                                          <p:cBhvr>
                                            <p:cTn id="141" dur="1" fill="hold">
                                              <p:stCondLst>
                                                <p:cond delay="0"/>
                                              </p:stCondLst>
                                            </p:cTn>
                                            <p:tgtEl>
                                              <p:spTgt spid="119"/>
                                            </p:tgtEl>
                                            <p:attrNameLst>
                                              <p:attrName>style.visibility</p:attrName>
                                            </p:attrNameLst>
                                          </p:cBhvr>
                                          <p:to>
                                            <p:strVal val="visible"/>
                                          </p:to>
                                        </p:set>
                                        <p:anim calcmode="lin" valueType="num">
                                          <p:cBhvr additive="base">
                                            <p:cTn id="142" dur="300"/>
                                            <p:tgtEl>
                                              <p:spTgt spid="119"/>
                                            </p:tgtEl>
                                            <p:attrNameLst>
                                              <p:attrName>ppt_x</p:attrName>
                                            </p:attrNameLst>
                                          </p:cBhvr>
                                          <p:tavLst>
                                            <p:tav tm="0">
                                              <p:val>
                                                <p:strVal val="#ppt_x-#ppt_w*1.125000"/>
                                              </p:val>
                                            </p:tav>
                                            <p:tav tm="100000">
                                              <p:val>
                                                <p:strVal val="#ppt_x"/>
                                              </p:val>
                                            </p:tav>
                                          </p:tavLst>
                                        </p:anim>
                                        <p:animEffect transition="in" filter="wipe(right)">
                                          <p:cBhvr>
                                            <p:cTn id="143" dur="300"/>
                                            <p:tgtEl>
                                              <p:spTgt spid="119"/>
                                            </p:tgtEl>
                                          </p:cBhvr>
                                        </p:animEffect>
                                      </p:childTnLst>
                                    </p:cTn>
                                  </p:par>
                                  <p:par>
                                    <p:cTn id="144" presetID="12" presetClass="entr" presetSubtype="8" fill="hold" grpId="0" nodeType="withEffect">
                                      <p:stCondLst>
                                        <p:cond delay="200"/>
                                      </p:stCondLst>
                                      <p:childTnLst>
                                        <p:set>
                                          <p:cBhvr>
                                            <p:cTn id="145" dur="1" fill="hold">
                                              <p:stCondLst>
                                                <p:cond delay="0"/>
                                              </p:stCondLst>
                                            </p:cTn>
                                            <p:tgtEl>
                                              <p:spTgt spid="120"/>
                                            </p:tgtEl>
                                            <p:attrNameLst>
                                              <p:attrName>style.visibility</p:attrName>
                                            </p:attrNameLst>
                                          </p:cBhvr>
                                          <p:to>
                                            <p:strVal val="visible"/>
                                          </p:to>
                                        </p:set>
                                        <p:anim calcmode="lin" valueType="num">
                                          <p:cBhvr additive="base">
                                            <p:cTn id="146" dur="300"/>
                                            <p:tgtEl>
                                              <p:spTgt spid="120"/>
                                            </p:tgtEl>
                                            <p:attrNameLst>
                                              <p:attrName>ppt_x</p:attrName>
                                            </p:attrNameLst>
                                          </p:cBhvr>
                                          <p:tavLst>
                                            <p:tav tm="0">
                                              <p:val>
                                                <p:strVal val="#ppt_x-#ppt_w*1.125000"/>
                                              </p:val>
                                            </p:tav>
                                            <p:tav tm="100000">
                                              <p:val>
                                                <p:strVal val="#ppt_x"/>
                                              </p:val>
                                            </p:tav>
                                          </p:tavLst>
                                        </p:anim>
                                        <p:animEffect transition="in" filter="wipe(right)">
                                          <p:cBhvr>
                                            <p:cTn id="147" dur="300"/>
                                            <p:tgtEl>
                                              <p:spTgt spid="120"/>
                                            </p:tgtEl>
                                          </p:cBhvr>
                                        </p:animEffect>
                                      </p:childTnLst>
                                    </p:cTn>
                                  </p:par>
                                  <p:par>
                                    <p:cTn id="148" presetID="12" presetClass="entr" presetSubtype="8" fill="hold" grpId="0" nodeType="withEffect">
                                      <p:stCondLst>
                                        <p:cond delay="200"/>
                                      </p:stCondLst>
                                      <p:childTnLst>
                                        <p:set>
                                          <p:cBhvr>
                                            <p:cTn id="149" dur="1" fill="hold">
                                              <p:stCondLst>
                                                <p:cond delay="0"/>
                                              </p:stCondLst>
                                            </p:cTn>
                                            <p:tgtEl>
                                              <p:spTgt spid="121"/>
                                            </p:tgtEl>
                                            <p:attrNameLst>
                                              <p:attrName>style.visibility</p:attrName>
                                            </p:attrNameLst>
                                          </p:cBhvr>
                                          <p:to>
                                            <p:strVal val="visible"/>
                                          </p:to>
                                        </p:set>
                                        <p:anim calcmode="lin" valueType="num">
                                          <p:cBhvr additive="base">
                                            <p:cTn id="150" dur="300"/>
                                            <p:tgtEl>
                                              <p:spTgt spid="121"/>
                                            </p:tgtEl>
                                            <p:attrNameLst>
                                              <p:attrName>ppt_x</p:attrName>
                                            </p:attrNameLst>
                                          </p:cBhvr>
                                          <p:tavLst>
                                            <p:tav tm="0">
                                              <p:val>
                                                <p:strVal val="#ppt_x-#ppt_w*1.125000"/>
                                              </p:val>
                                            </p:tav>
                                            <p:tav tm="100000">
                                              <p:val>
                                                <p:strVal val="#ppt_x"/>
                                              </p:val>
                                            </p:tav>
                                          </p:tavLst>
                                        </p:anim>
                                        <p:animEffect transition="in" filter="wipe(right)">
                                          <p:cBhvr>
                                            <p:cTn id="151" dur="3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7" grpId="0"/>
          <p:bldP spid="38" grpId="0" animBg="1"/>
          <p:bldP spid="39" grpId="0"/>
          <p:bldP spid="40" grpId="0" animBg="1"/>
          <p:bldP spid="35" grpId="0"/>
          <p:bldP spid="61" grpId="0"/>
          <p:bldP spid="62" grpId="0"/>
          <p:bldP spid="63" grpId="0"/>
          <p:bldP spid="64" grpId="0"/>
          <p:bldP spid="68" grpId="0" animBg="1"/>
          <p:bldP spid="69" grpId="0" animBg="1"/>
          <p:bldP spid="107" grpId="0" animBg="1"/>
          <p:bldP spid="108" grpId="0" animBg="1"/>
          <p:bldP spid="112" grpId="0" animBg="1"/>
          <p:bldP spid="113" grpId="0" animBg="1"/>
          <p:bldP spid="117" grpId="0" animBg="1"/>
          <p:bldP spid="118" grpId="0"/>
          <p:bldP spid="119" grpId="0"/>
          <p:bldP spid="120" grpId="0"/>
          <p:bldP spid="12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7"/>
                                            </p:tgtEl>
                                            <p:attrNameLst>
                                              <p:attrName>ppt_y</p:attrName>
                                            </p:attrNameLst>
                                          </p:cBhvr>
                                          <p:tavLst>
                                            <p:tav tm="0">
                                              <p:val>
                                                <p:strVal val="#ppt_y"/>
                                              </p:val>
                                            </p:tav>
                                            <p:tav tm="100000">
                                              <p:val>
                                                <p:strVal val="#ppt_y"/>
                                              </p:val>
                                            </p:tav>
                                          </p:tavLst>
                                        </p:anim>
                                        <p:anim calcmode="lin" valueType="num">
                                          <p:cBhvr>
                                            <p:cTn id="1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7"/>
                                            </p:tgtEl>
                                          </p:cBhvr>
                                        </p:animEffect>
                                      </p:childTnLst>
                                    </p:cTn>
                                  </p:par>
                                </p:childTnLst>
                              </p:cTn>
                            </p:par>
                            <p:par>
                              <p:cTn id="22" fill="hold">
                                <p:stCondLst>
                                  <p:cond delay="900"/>
                                </p:stCondLst>
                                <p:childTnLst>
                                  <p:par>
                                    <p:cTn id="23" presetID="10"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2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0-#ppt_w/2"/>
                                              </p:val>
                                            </p:tav>
                                            <p:tav tm="100000">
                                              <p:val>
                                                <p:strVal val="#ppt_x"/>
                                              </p:val>
                                            </p:tav>
                                          </p:tavLst>
                                        </p:anim>
                                        <p:anim calcmode="lin" valueType="num">
                                          <p:cBhvr additive="base">
                                            <p:cTn id="31" dur="500" fill="hold"/>
                                            <p:tgtEl>
                                              <p:spTgt spid="38"/>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18" presetClass="entr" presetSubtype="3"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strips(upRight)">
                                          <p:cBhvr>
                                            <p:cTn id="35" dur="500"/>
                                            <p:tgtEl>
                                              <p:spTgt spid="35"/>
                                            </p:tgtEl>
                                          </p:cBhvr>
                                        </p:animEffect>
                                      </p:childTnLst>
                                    </p:cTn>
                                  </p:par>
                                </p:childTnLst>
                              </p:cTn>
                            </p:par>
                            <p:par>
                              <p:cTn id="36" fill="hold">
                                <p:stCondLst>
                                  <p:cond delay="1000"/>
                                </p:stCondLst>
                                <p:childTnLst>
                                  <p:par>
                                    <p:cTn id="37" presetID="2" presetClass="entr" presetSubtype="8"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0-#ppt_w/2"/>
                                              </p:val>
                                            </p:tav>
                                            <p:tav tm="100000">
                                              <p:val>
                                                <p:strVal val="#ppt_x"/>
                                              </p:val>
                                            </p:tav>
                                          </p:tavLst>
                                        </p:anim>
                                        <p:anim calcmode="lin" valueType="num">
                                          <p:cBhvr additive="base">
                                            <p:cTn id="40" dur="500" fill="hold"/>
                                            <p:tgtEl>
                                              <p:spTgt spid="36"/>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30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60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0-#ppt_w/2"/>
                                              </p:val>
                                            </p:tav>
                                            <p:tav tm="100000">
                                              <p:val>
                                                <p:strVal val="#ppt_x"/>
                                              </p:val>
                                            </p:tav>
                                          </p:tavLst>
                                        </p:anim>
                                        <p:anim calcmode="lin" valueType="num">
                                          <p:cBhvr additive="base">
                                            <p:cTn id="48" dur="500" fill="hold"/>
                                            <p:tgtEl>
                                              <p:spTgt spid="50"/>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90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0-#ppt_w/2"/>
                                              </p:val>
                                            </p:tav>
                                            <p:tav tm="100000">
                                              <p:val>
                                                <p:strVal val="#ppt_x"/>
                                              </p:val>
                                            </p:tav>
                                          </p:tavLst>
                                        </p:anim>
                                        <p:anim calcmode="lin" valueType="num">
                                          <p:cBhvr additive="base">
                                            <p:cTn id="52" dur="500" fill="hold"/>
                                            <p:tgtEl>
                                              <p:spTgt spid="56"/>
                                            </p:tgtEl>
                                            <p:attrNameLst>
                                              <p:attrName>ppt_y</p:attrName>
                                            </p:attrNameLst>
                                          </p:cBhvr>
                                          <p:tavLst>
                                            <p:tav tm="0">
                                              <p:val>
                                                <p:strVal val="#ppt_y"/>
                                              </p:val>
                                            </p:tav>
                                            <p:tav tm="100000">
                                              <p:val>
                                                <p:strVal val="#ppt_y"/>
                                              </p:val>
                                            </p:tav>
                                          </p:tavLst>
                                        </p:anim>
                                      </p:childTnLst>
                                    </p:cTn>
                                  </p:par>
                                  <p:par>
                                    <p:cTn id="53" presetID="12" presetClass="entr" presetSubtype="2" fill="hold" grpId="0" nodeType="withEffect">
                                      <p:stCondLst>
                                        <p:cond delay="30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p:tgtEl>
                                              <p:spTgt spid="61"/>
                                            </p:tgtEl>
                                            <p:attrNameLst>
                                              <p:attrName>ppt_x</p:attrName>
                                            </p:attrNameLst>
                                          </p:cBhvr>
                                          <p:tavLst>
                                            <p:tav tm="0">
                                              <p:val>
                                                <p:strVal val="#ppt_x+#ppt_w*1.125000"/>
                                              </p:val>
                                            </p:tav>
                                            <p:tav tm="100000">
                                              <p:val>
                                                <p:strVal val="#ppt_x"/>
                                              </p:val>
                                            </p:tav>
                                          </p:tavLst>
                                        </p:anim>
                                        <p:animEffect transition="in" filter="wipe(left)">
                                          <p:cBhvr>
                                            <p:cTn id="56" dur="500"/>
                                            <p:tgtEl>
                                              <p:spTgt spid="61"/>
                                            </p:tgtEl>
                                          </p:cBhvr>
                                        </p:animEffect>
                                      </p:childTnLst>
                                    </p:cTn>
                                  </p:par>
                                  <p:par>
                                    <p:cTn id="57" presetID="12" presetClass="entr" presetSubtype="2" fill="hold" grpId="0" nodeType="withEffect">
                                      <p:stCondLst>
                                        <p:cond delay="60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500"/>
                                            <p:tgtEl>
                                              <p:spTgt spid="62"/>
                                            </p:tgtEl>
                                            <p:attrNameLst>
                                              <p:attrName>ppt_x</p:attrName>
                                            </p:attrNameLst>
                                          </p:cBhvr>
                                          <p:tavLst>
                                            <p:tav tm="0">
                                              <p:val>
                                                <p:strVal val="#ppt_x+#ppt_w*1.125000"/>
                                              </p:val>
                                            </p:tav>
                                            <p:tav tm="100000">
                                              <p:val>
                                                <p:strVal val="#ppt_x"/>
                                              </p:val>
                                            </p:tav>
                                          </p:tavLst>
                                        </p:anim>
                                        <p:animEffect transition="in" filter="wipe(left)">
                                          <p:cBhvr>
                                            <p:cTn id="60" dur="500"/>
                                            <p:tgtEl>
                                              <p:spTgt spid="62"/>
                                            </p:tgtEl>
                                          </p:cBhvr>
                                        </p:animEffect>
                                      </p:childTnLst>
                                    </p:cTn>
                                  </p:par>
                                  <p:par>
                                    <p:cTn id="61" presetID="12" presetClass="entr" presetSubtype="2" fill="hold" grpId="0" nodeType="withEffect">
                                      <p:stCondLst>
                                        <p:cond delay="900"/>
                                      </p:stCondLst>
                                      <p:childTnLst>
                                        <p:set>
                                          <p:cBhvr>
                                            <p:cTn id="62" dur="1" fill="hold">
                                              <p:stCondLst>
                                                <p:cond delay="0"/>
                                              </p:stCondLst>
                                            </p:cTn>
                                            <p:tgtEl>
                                              <p:spTgt spid="63"/>
                                            </p:tgtEl>
                                            <p:attrNameLst>
                                              <p:attrName>style.visibility</p:attrName>
                                            </p:attrNameLst>
                                          </p:cBhvr>
                                          <p:to>
                                            <p:strVal val="visible"/>
                                          </p:to>
                                        </p:set>
                                        <p:anim calcmode="lin" valueType="num">
                                          <p:cBhvr additive="base">
                                            <p:cTn id="63" dur="500"/>
                                            <p:tgtEl>
                                              <p:spTgt spid="63"/>
                                            </p:tgtEl>
                                            <p:attrNameLst>
                                              <p:attrName>ppt_x</p:attrName>
                                            </p:attrNameLst>
                                          </p:cBhvr>
                                          <p:tavLst>
                                            <p:tav tm="0">
                                              <p:val>
                                                <p:strVal val="#ppt_x+#ppt_w*1.125000"/>
                                              </p:val>
                                            </p:tav>
                                            <p:tav tm="100000">
                                              <p:val>
                                                <p:strVal val="#ppt_x"/>
                                              </p:val>
                                            </p:tav>
                                          </p:tavLst>
                                        </p:anim>
                                        <p:animEffect transition="in" filter="wipe(left)">
                                          <p:cBhvr>
                                            <p:cTn id="64" dur="500"/>
                                            <p:tgtEl>
                                              <p:spTgt spid="63"/>
                                            </p:tgtEl>
                                          </p:cBhvr>
                                        </p:animEffect>
                                      </p:childTnLst>
                                    </p:cTn>
                                  </p:par>
                                  <p:par>
                                    <p:cTn id="65" presetID="12" presetClass="entr" presetSubtype="2" fill="hold" grpId="0" nodeType="withEffect">
                                      <p:stCondLst>
                                        <p:cond delay="120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p:tgtEl>
                                              <p:spTgt spid="64"/>
                                            </p:tgtEl>
                                            <p:attrNameLst>
                                              <p:attrName>ppt_x</p:attrName>
                                            </p:attrNameLst>
                                          </p:cBhvr>
                                          <p:tavLst>
                                            <p:tav tm="0">
                                              <p:val>
                                                <p:strVal val="#ppt_x+#ppt_w*1.125000"/>
                                              </p:val>
                                            </p:tav>
                                            <p:tav tm="100000">
                                              <p:val>
                                                <p:strVal val="#ppt_x"/>
                                              </p:val>
                                            </p:tav>
                                          </p:tavLst>
                                        </p:anim>
                                        <p:animEffect transition="in" filter="wipe(left)">
                                          <p:cBhvr>
                                            <p:cTn id="68" dur="500"/>
                                            <p:tgtEl>
                                              <p:spTgt spid="64"/>
                                            </p:tgtEl>
                                          </p:cBhvr>
                                        </p:animEffect>
                                      </p:childTnLst>
                                    </p:cTn>
                                  </p:par>
                                </p:childTnLst>
                              </p:cTn>
                            </p:par>
                            <p:par>
                              <p:cTn id="69" fill="hold">
                                <p:stCondLst>
                                  <p:cond delay="2700"/>
                                </p:stCondLst>
                                <p:childTnLst>
                                  <p:par>
                                    <p:cTn id="70" presetID="53" presetClass="entr" presetSubtype="16" fill="hold" nodeType="afterEffect">
                                      <p:stCondLst>
                                        <p:cond delay="0"/>
                                      </p:stCondLst>
                                      <p:childTnLst>
                                        <p:set>
                                          <p:cBhvr>
                                            <p:cTn id="71" dur="1" fill="hold">
                                              <p:stCondLst>
                                                <p:cond delay="0"/>
                                              </p:stCondLst>
                                            </p:cTn>
                                            <p:tgtEl>
                                              <p:spTgt spid="65"/>
                                            </p:tgtEl>
                                            <p:attrNameLst>
                                              <p:attrName>style.visibility</p:attrName>
                                            </p:attrNameLst>
                                          </p:cBhvr>
                                          <p:to>
                                            <p:strVal val="visible"/>
                                          </p:to>
                                        </p:set>
                                        <p:anim calcmode="lin" valueType="num">
                                          <p:cBhvr>
                                            <p:cTn id="72" dur="500" fill="hold"/>
                                            <p:tgtEl>
                                              <p:spTgt spid="65"/>
                                            </p:tgtEl>
                                            <p:attrNameLst>
                                              <p:attrName>ppt_w</p:attrName>
                                            </p:attrNameLst>
                                          </p:cBhvr>
                                          <p:tavLst>
                                            <p:tav tm="0">
                                              <p:val>
                                                <p:fltVal val="0"/>
                                              </p:val>
                                            </p:tav>
                                            <p:tav tm="100000">
                                              <p:val>
                                                <p:strVal val="#ppt_w"/>
                                              </p:val>
                                            </p:tav>
                                          </p:tavLst>
                                        </p:anim>
                                        <p:anim calcmode="lin" valueType="num">
                                          <p:cBhvr>
                                            <p:cTn id="73" dur="500" fill="hold"/>
                                            <p:tgtEl>
                                              <p:spTgt spid="65"/>
                                            </p:tgtEl>
                                            <p:attrNameLst>
                                              <p:attrName>ppt_h</p:attrName>
                                            </p:attrNameLst>
                                          </p:cBhvr>
                                          <p:tavLst>
                                            <p:tav tm="0">
                                              <p:val>
                                                <p:fltVal val="0"/>
                                              </p:val>
                                            </p:tav>
                                            <p:tav tm="100000">
                                              <p:val>
                                                <p:strVal val="#ppt_h"/>
                                              </p:val>
                                            </p:tav>
                                          </p:tavLst>
                                        </p:anim>
                                        <p:animEffect transition="in" filter="fade">
                                          <p:cBhvr>
                                            <p:cTn id="74" dur="500"/>
                                            <p:tgtEl>
                                              <p:spTgt spid="6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p:cTn id="77" dur="500" fill="hold"/>
                                            <p:tgtEl>
                                              <p:spTgt spid="68"/>
                                            </p:tgtEl>
                                            <p:attrNameLst>
                                              <p:attrName>ppt_w</p:attrName>
                                            </p:attrNameLst>
                                          </p:cBhvr>
                                          <p:tavLst>
                                            <p:tav tm="0">
                                              <p:val>
                                                <p:fltVal val="0"/>
                                              </p:val>
                                            </p:tav>
                                            <p:tav tm="100000">
                                              <p:val>
                                                <p:strVal val="#ppt_w"/>
                                              </p:val>
                                            </p:tav>
                                          </p:tavLst>
                                        </p:anim>
                                        <p:anim calcmode="lin" valueType="num">
                                          <p:cBhvr>
                                            <p:cTn id="78" dur="500" fill="hold"/>
                                            <p:tgtEl>
                                              <p:spTgt spid="68"/>
                                            </p:tgtEl>
                                            <p:attrNameLst>
                                              <p:attrName>ppt_h</p:attrName>
                                            </p:attrNameLst>
                                          </p:cBhvr>
                                          <p:tavLst>
                                            <p:tav tm="0">
                                              <p:val>
                                                <p:fltVal val="0"/>
                                              </p:val>
                                            </p:tav>
                                            <p:tav tm="100000">
                                              <p:val>
                                                <p:strVal val="#ppt_h"/>
                                              </p:val>
                                            </p:tav>
                                          </p:tavLst>
                                        </p:anim>
                                        <p:animEffect transition="in" filter="fade">
                                          <p:cBhvr>
                                            <p:cTn id="79" dur="500"/>
                                            <p:tgtEl>
                                              <p:spTgt spid="68"/>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69"/>
                                            </p:tgtEl>
                                            <p:attrNameLst>
                                              <p:attrName>style.visibility</p:attrName>
                                            </p:attrNameLst>
                                          </p:cBhvr>
                                          <p:to>
                                            <p:strVal val="visible"/>
                                          </p:to>
                                        </p:set>
                                        <p:anim calcmode="lin" valueType="num">
                                          <p:cBhvr>
                                            <p:cTn id="82" dur="500" fill="hold"/>
                                            <p:tgtEl>
                                              <p:spTgt spid="69"/>
                                            </p:tgtEl>
                                            <p:attrNameLst>
                                              <p:attrName>ppt_w</p:attrName>
                                            </p:attrNameLst>
                                          </p:cBhvr>
                                          <p:tavLst>
                                            <p:tav tm="0">
                                              <p:val>
                                                <p:fltVal val="0"/>
                                              </p:val>
                                            </p:tav>
                                            <p:tav tm="100000">
                                              <p:val>
                                                <p:strVal val="#ppt_w"/>
                                              </p:val>
                                            </p:tav>
                                          </p:tavLst>
                                        </p:anim>
                                        <p:anim calcmode="lin" valueType="num">
                                          <p:cBhvr>
                                            <p:cTn id="83" dur="500" fill="hold"/>
                                            <p:tgtEl>
                                              <p:spTgt spid="69"/>
                                            </p:tgtEl>
                                            <p:attrNameLst>
                                              <p:attrName>ppt_h</p:attrName>
                                            </p:attrNameLst>
                                          </p:cBhvr>
                                          <p:tavLst>
                                            <p:tav tm="0">
                                              <p:val>
                                                <p:fltVal val="0"/>
                                              </p:val>
                                            </p:tav>
                                            <p:tav tm="100000">
                                              <p:val>
                                                <p:strVal val="#ppt_h"/>
                                              </p:val>
                                            </p:tav>
                                          </p:tavLst>
                                        </p:anim>
                                        <p:animEffect transition="in" filter="fade">
                                          <p:cBhvr>
                                            <p:cTn id="84" dur="500"/>
                                            <p:tgtEl>
                                              <p:spTgt spid="69"/>
                                            </p:tgtEl>
                                          </p:cBhvr>
                                        </p:animEffect>
                                      </p:childTnLst>
                                    </p:cTn>
                                  </p:par>
                                  <p:par>
                                    <p:cTn id="85" presetID="53" presetClass="entr" presetSubtype="16"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anim calcmode="lin" valueType="num">
                                          <p:cBhvr>
                                            <p:cTn id="87" dur="500" fill="hold"/>
                                            <p:tgtEl>
                                              <p:spTgt spid="70"/>
                                            </p:tgtEl>
                                            <p:attrNameLst>
                                              <p:attrName>ppt_w</p:attrName>
                                            </p:attrNameLst>
                                          </p:cBhvr>
                                          <p:tavLst>
                                            <p:tav tm="0">
                                              <p:val>
                                                <p:fltVal val="0"/>
                                              </p:val>
                                            </p:tav>
                                            <p:tav tm="100000">
                                              <p:val>
                                                <p:strVal val="#ppt_w"/>
                                              </p:val>
                                            </p:tav>
                                          </p:tavLst>
                                        </p:anim>
                                        <p:anim calcmode="lin" valueType="num">
                                          <p:cBhvr>
                                            <p:cTn id="88" dur="500" fill="hold"/>
                                            <p:tgtEl>
                                              <p:spTgt spid="70"/>
                                            </p:tgtEl>
                                            <p:attrNameLst>
                                              <p:attrName>ppt_h</p:attrName>
                                            </p:attrNameLst>
                                          </p:cBhvr>
                                          <p:tavLst>
                                            <p:tav tm="0">
                                              <p:val>
                                                <p:fltVal val="0"/>
                                              </p:val>
                                            </p:tav>
                                            <p:tav tm="100000">
                                              <p:val>
                                                <p:strVal val="#ppt_h"/>
                                              </p:val>
                                            </p:tav>
                                          </p:tavLst>
                                        </p:anim>
                                        <p:animEffect transition="in" filter="fade">
                                          <p:cBhvr>
                                            <p:cTn id="89" dur="500"/>
                                            <p:tgtEl>
                                              <p:spTgt spid="70"/>
                                            </p:tgtEl>
                                          </p:cBhvr>
                                        </p:animEffect>
                                      </p:childTnLst>
                                    </p:cTn>
                                  </p:par>
                                  <p:par>
                                    <p:cTn id="90" presetID="53" presetClass="entr" presetSubtype="16" fill="hold" nodeType="withEffect">
                                      <p:stCondLst>
                                        <p:cond delay="400"/>
                                      </p:stCondLst>
                                      <p:childTnLst>
                                        <p:set>
                                          <p:cBhvr>
                                            <p:cTn id="91" dur="1" fill="hold">
                                              <p:stCondLst>
                                                <p:cond delay="0"/>
                                              </p:stCondLst>
                                            </p:cTn>
                                            <p:tgtEl>
                                              <p:spTgt spid="101"/>
                                            </p:tgtEl>
                                            <p:attrNameLst>
                                              <p:attrName>style.visibility</p:attrName>
                                            </p:attrNameLst>
                                          </p:cBhvr>
                                          <p:to>
                                            <p:strVal val="visible"/>
                                          </p:to>
                                        </p:set>
                                        <p:anim calcmode="lin" valueType="num">
                                          <p:cBhvr>
                                            <p:cTn id="92" dur="500" fill="hold"/>
                                            <p:tgtEl>
                                              <p:spTgt spid="101"/>
                                            </p:tgtEl>
                                            <p:attrNameLst>
                                              <p:attrName>ppt_w</p:attrName>
                                            </p:attrNameLst>
                                          </p:cBhvr>
                                          <p:tavLst>
                                            <p:tav tm="0">
                                              <p:val>
                                                <p:fltVal val="0"/>
                                              </p:val>
                                            </p:tav>
                                            <p:tav tm="100000">
                                              <p:val>
                                                <p:strVal val="#ppt_w"/>
                                              </p:val>
                                            </p:tav>
                                          </p:tavLst>
                                        </p:anim>
                                        <p:anim calcmode="lin" valueType="num">
                                          <p:cBhvr>
                                            <p:cTn id="93" dur="500" fill="hold"/>
                                            <p:tgtEl>
                                              <p:spTgt spid="101"/>
                                            </p:tgtEl>
                                            <p:attrNameLst>
                                              <p:attrName>ppt_h</p:attrName>
                                            </p:attrNameLst>
                                          </p:cBhvr>
                                          <p:tavLst>
                                            <p:tav tm="0">
                                              <p:val>
                                                <p:fltVal val="0"/>
                                              </p:val>
                                            </p:tav>
                                            <p:tav tm="100000">
                                              <p:val>
                                                <p:strVal val="#ppt_h"/>
                                              </p:val>
                                            </p:tav>
                                          </p:tavLst>
                                        </p:anim>
                                        <p:animEffect transition="in" filter="fade">
                                          <p:cBhvr>
                                            <p:cTn id="94" dur="500"/>
                                            <p:tgtEl>
                                              <p:spTgt spid="101"/>
                                            </p:tgtEl>
                                          </p:cBhvr>
                                        </p:animEffect>
                                      </p:childTnLst>
                                    </p:cTn>
                                  </p:par>
                                  <p:par>
                                    <p:cTn id="95" presetID="53" presetClass="entr" presetSubtype="16" fill="hold" nodeType="withEffect">
                                      <p:stCondLst>
                                        <p:cond delay="20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500" fill="hold"/>
                                            <p:tgtEl>
                                              <p:spTgt spid="104"/>
                                            </p:tgtEl>
                                            <p:attrNameLst>
                                              <p:attrName>ppt_w</p:attrName>
                                            </p:attrNameLst>
                                          </p:cBhvr>
                                          <p:tavLst>
                                            <p:tav tm="0">
                                              <p:val>
                                                <p:fltVal val="0"/>
                                              </p:val>
                                            </p:tav>
                                            <p:tav tm="100000">
                                              <p:val>
                                                <p:strVal val="#ppt_w"/>
                                              </p:val>
                                            </p:tav>
                                          </p:tavLst>
                                        </p:anim>
                                        <p:anim calcmode="lin" valueType="num">
                                          <p:cBhvr>
                                            <p:cTn id="98" dur="500" fill="hold"/>
                                            <p:tgtEl>
                                              <p:spTgt spid="104"/>
                                            </p:tgtEl>
                                            <p:attrNameLst>
                                              <p:attrName>ppt_h</p:attrName>
                                            </p:attrNameLst>
                                          </p:cBhvr>
                                          <p:tavLst>
                                            <p:tav tm="0">
                                              <p:val>
                                                <p:fltVal val="0"/>
                                              </p:val>
                                            </p:tav>
                                            <p:tav tm="100000">
                                              <p:val>
                                                <p:strVal val="#ppt_h"/>
                                              </p:val>
                                            </p:tav>
                                          </p:tavLst>
                                        </p:anim>
                                        <p:animEffect transition="in" filter="fade">
                                          <p:cBhvr>
                                            <p:cTn id="99" dur="500"/>
                                            <p:tgtEl>
                                              <p:spTgt spid="104"/>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07"/>
                                            </p:tgtEl>
                                            <p:attrNameLst>
                                              <p:attrName>style.visibility</p:attrName>
                                            </p:attrNameLst>
                                          </p:cBhvr>
                                          <p:to>
                                            <p:strVal val="visible"/>
                                          </p:to>
                                        </p:set>
                                        <p:anim calcmode="lin" valueType="num">
                                          <p:cBhvr>
                                            <p:cTn id="102" dur="500" fill="hold"/>
                                            <p:tgtEl>
                                              <p:spTgt spid="107"/>
                                            </p:tgtEl>
                                            <p:attrNameLst>
                                              <p:attrName>ppt_w</p:attrName>
                                            </p:attrNameLst>
                                          </p:cBhvr>
                                          <p:tavLst>
                                            <p:tav tm="0">
                                              <p:val>
                                                <p:fltVal val="0"/>
                                              </p:val>
                                            </p:tav>
                                            <p:tav tm="100000">
                                              <p:val>
                                                <p:strVal val="#ppt_w"/>
                                              </p:val>
                                            </p:tav>
                                          </p:tavLst>
                                        </p:anim>
                                        <p:anim calcmode="lin" valueType="num">
                                          <p:cBhvr>
                                            <p:cTn id="103" dur="500" fill="hold"/>
                                            <p:tgtEl>
                                              <p:spTgt spid="107"/>
                                            </p:tgtEl>
                                            <p:attrNameLst>
                                              <p:attrName>ppt_h</p:attrName>
                                            </p:attrNameLst>
                                          </p:cBhvr>
                                          <p:tavLst>
                                            <p:tav tm="0">
                                              <p:val>
                                                <p:fltVal val="0"/>
                                              </p:val>
                                            </p:tav>
                                            <p:tav tm="100000">
                                              <p:val>
                                                <p:strVal val="#ppt_h"/>
                                              </p:val>
                                            </p:tav>
                                          </p:tavLst>
                                        </p:anim>
                                        <p:animEffect transition="in" filter="fade">
                                          <p:cBhvr>
                                            <p:cTn id="104" dur="500"/>
                                            <p:tgtEl>
                                              <p:spTgt spid="10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anim calcmode="lin" valueType="num">
                                          <p:cBhvr>
                                            <p:cTn id="107" dur="500" fill="hold"/>
                                            <p:tgtEl>
                                              <p:spTgt spid="108"/>
                                            </p:tgtEl>
                                            <p:attrNameLst>
                                              <p:attrName>ppt_w</p:attrName>
                                            </p:attrNameLst>
                                          </p:cBhvr>
                                          <p:tavLst>
                                            <p:tav tm="0">
                                              <p:val>
                                                <p:fltVal val="0"/>
                                              </p:val>
                                            </p:tav>
                                            <p:tav tm="100000">
                                              <p:val>
                                                <p:strVal val="#ppt_w"/>
                                              </p:val>
                                            </p:tav>
                                          </p:tavLst>
                                        </p:anim>
                                        <p:anim calcmode="lin" valueType="num">
                                          <p:cBhvr>
                                            <p:cTn id="108" dur="500" fill="hold"/>
                                            <p:tgtEl>
                                              <p:spTgt spid="108"/>
                                            </p:tgtEl>
                                            <p:attrNameLst>
                                              <p:attrName>ppt_h</p:attrName>
                                            </p:attrNameLst>
                                          </p:cBhvr>
                                          <p:tavLst>
                                            <p:tav tm="0">
                                              <p:val>
                                                <p:fltVal val="0"/>
                                              </p:val>
                                            </p:tav>
                                            <p:tav tm="100000">
                                              <p:val>
                                                <p:strVal val="#ppt_h"/>
                                              </p:val>
                                            </p:tav>
                                          </p:tavLst>
                                        </p:anim>
                                        <p:animEffect transition="in" filter="fade">
                                          <p:cBhvr>
                                            <p:cTn id="109" dur="500"/>
                                            <p:tgtEl>
                                              <p:spTgt spid="108"/>
                                            </p:tgtEl>
                                          </p:cBhvr>
                                        </p:animEffect>
                                      </p:childTnLst>
                                    </p:cTn>
                                  </p:par>
                                  <p:par>
                                    <p:cTn id="110" presetID="53" presetClass="entr" presetSubtype="16" fill="hold" nodeType="withEffect">
                                      <p:stCondLst>
                                        <p:cond delay="400"/>
                                      </p:stCondLst>
                                      <p:childTnLst>
                                        <p:set>
                                          <p:cBhvr>
                                            <p:cTn id="111" dur="1" fill="hold">
                                              <p:stCondLst>
                                                <p:cond delay="0"/>
                                              </p:stCondLst>
                                            </p:cTn>
                                            <p:tgtEl>
                                              <p:spTgt spid="109"/>
                                            </p:tgtEl>
                                            <p:attrNameLst>
                                              <p:attrName>style.visibility</p:attrName>
                                            </p:attrNameLst>
                                          </p:cBhvr>
                                          <p:to>
                                            <p:strVal val="visible"/>
                                          </p:to>
                                        </p:set>
                                        <p:anim calcmode="lin" valueType="num">
                                          <p:cBhvr>
                                            <p:cTn id="112" dur="500" fill="hold"/>
                                            <p:tgtEl>
                                              <p:spTgt spid="109"/>
                                            </p:tgtEl>
                                            <p:attrNameLst>
                                              <p:attrName>ppt_w</p:attrName>
                                            </p:attrNameLst>
                                          </p:cBhvr>
                                          <p:tavLst>
                                            <p:tav tm="0">
                                              <p:val>
                                                <p:fltVal val="0"/>
                                              </p:val>
                                            </p:tav>
                                            <p:tav tm="100000">
                                              <p:val>
                                                <p:strVal val="#ppt_w"/>
                                              </p:val>
                                            </p:tav>
                                          </p:tavLst>
                                        </p:anim>
                                        <p:anim calcmode="lin" valueType="num">
                                          <p:cBhvr>
                                            <p:cTn id="113" dur="500" fill="hold"/>
                                            <p:tgtEl>
                                              <p:spTgt spid="109"/>
                                            </p:tgtEl>
                                            <p:attrNameLst>
                                              <p:attrName>ppt_h</p:attrName>
                                            </p:attrNameLst>
                                          </p:cBhvr>
                                          <p:tavLst>
                                            <p:tav tm="0">
                                              <p:val>
                                                <p:fltVal val="0"/>
                                              </p:val>
                                            </p:tav>
                                            <p:tav tm="100000">
                                              <p:val>
                                                <p:strVal val="#ppt_h"/>
                                              </p:val>
                                            </p:tav>
                                          </p:tavLst>
                                        </p:anim>
                                        <p:animEffect transition="in" filter="fade">
                                          <p:cBhvr>
                                            <p:cTn id="114" dur="500"/>
                                            <p:tgtEl>
                                              <p:spTgt spid="109"/>
                                            </p:tgtEl>
                                          </p:cBhvr>
                                        </p:animEffect>
                                      </p:childTnLst>
                                    </p:cTn>
                                  </p:par>
                                  <p:par>
                                    <p:cTn id="115" presetID="53" presetClass="entr" presetSubtype="16" fill="hold" grpId="0" nodeType="withEffect">
                                      <p:stCondLst>
                                        <p:cond delay="400"/>
                                      </p:stCondLst>
                                      <p:childTnLst>
                                        <p:set>
                                          <p:cBhvr>
                                            <p:cTn id="116" dur="1" fill="hold">
                                              <p:stCondLst>
                                                <p:cond delay="0"/>
                                              </p:stCondLst>
                                            </p:cTn>
                                            <p:tgtEl>
                                              <p:spTgt spid="112"/>
                                            </p:tgtEl>
                                            <p:attrNameLst>
                                              <p:attrName>style.visibility</p:attrName>
                                            </p:attrNameLst>
                                          </p:cBhvr>
                                          <p:to>
                                            <p:strVal val="visible"/>
                                          </p:to>
                                        </p:set>
                                        <p:anim calcmode="lin" valueType="num">
                                          <p:cBhvr>
                                            <p:cTn id="117" dur="500" fill="hold"/>
                                            <p:tgtEl>
                                              <p:spTgt spid="112"/>
                                            </p:tgtEl>
                                            <p:attrNameLst>
                                              <p:attrName>ppt_w</p:attrName>
                                            </p:attrNameLst>
                                          </p:cBhvr>
                                          <p:tavLst>
                                            <p:tav tm="0">
                                              <p:val>
                                                <p:fltVal val="0"/>
                                              </p:val>
                                            </p:tav>
                                            <p:tav tm="100000">
                                              <p:val>
                                                <p:strVal val="#ppt_w"/>
                                              </p:val>
                                            </p:tav>
                                          </p:tavLst>
                                        </p:anim>
                                        <p:anim calcmode="lin" valueType="num">
                                          <p:cBhvr>
                                            <p:cTn id="118" dur="500" fill="hold"/>
                                            <p:tgtEl>
                                              <p:spTgt spid="112"/>
                                            </p:tgtEl>
                                            <p:attrNameLst>
                                              <p:attrName>ppt_h</p:attrName>
                                            </p:attrNameLst>
                                          </p:cBhvr>
                                          <p:tavLst>
                                            <p:tav tm="0">
                                              <p:val>
                                                <p:fltVal val="0"/>
                                              </p:val>
                                            </p:tav>
                                            <p:tav tm="100000">
                                              <p:val>
                                                <p:strVal val="#ppt_h"/>
                                              </p:val>
                                            </p:tav>
                                          </p:tavLst>
                                        </p:anim>
                                        <p:animEffect transition="in" filter="fade">
                                          <p:cBhvr>
                                            <p:cTn id="119" dur="500"/>
                                            <p:tgtEl>
                                              <p:spTgt spid="112"/>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113"/>
                                            </p:tgtEl>
                                            <p:attrNameLst>
                                              <p:attrName>style.visibility</p:attrName>
                                            </p:attrNameLst>
                                          </p:cBhvr>
                                          <p:to>
                                            <p:strVal val="visible"/>
                                          </p:to>
                                        </p:set>
                                        <p:anim calcmode="lin" valueType="num">
                                          <p:cBhvr>
                                            <p:cTn id="122" dur="500" fill="hold"/>
                                            <p:tgtEl>
                                              <p:spTgt spid="113"/>
                                            </p:tgtEl>
                                            <p:attrNameLst>
                                              <p:attrName>ppt_w</p:attrName>
                                            </p:attrNameLst>
                                          </p:cBhvr>
                                          <p:tavLst>
                                            <p:tav tm="0">
                                              <p:val>
                                                <p:fltVal val="0"/>
                                              </p:val>
                                            </p:tav>
                                            <p:tav tm="100000">
                                              <p:val>
                                                <p:strVal val="#ppt_w"/>
                                              </p:val>
                                            </p:tav>
                                          </p:tavLst>
                                        </p:anim>
                                        <p:anim calcmode="lin" valueType="num">
                                          <p:cBhvr>
                                            <p:cTn id="123" dur="500" fill="hold"/>
                                            <p:tgtEl>
                                              <p:spTgt spid="113"/>
                                            </p:tgtEl>
                                            <p:attrNameLst>
                                              <p:attrName>ppt_h</p:attrName>
                                            </p:attrNameLst>
                                          </p:cBhvr>
                                          <p:tavLst>
                                            <p:tav tm="0">
                                              <p:val>
                                                <p:fltVal val="0"/>
                                              </p:val>
                                            </p:tav>
                                            <p:tav tm="100000">
                                              <p:val>
                                                <p:strVal val="#ppt_h"/>
                                              </p:val>
                                            </p:tav>
                                          </p:tavLst>
                                        </p:anim>
                                        <p:animEffect transition="in" filter="fade">
                                          <p:cBhvr>
                                            <p:cTn id="124" dur="500"/>
                                            <p:tgtEl>
                                              <p:spTgt spid="113"/>
                                            </p:tgtEl>
                                          </p:cBhvr>
                                        </p:animEffect>
                                      </p:childTnLst>
                                    </p:cTn>
                                  </p:par>
                                  <p:par>
                                    <p:cTn id="125" presetID="53" presetClass="entr" presetSubtype="16" fill="hold" nodeType="withEffect">
                                      <p:stCondLst>
                                        <p:cond delay="400"/>
                                      </p:stCondLst>
                                      <p:childTnLst>
                                        <p:set>
                                          <p:cBhvr>
                                            <p:cTn id="126" dur="1" fill="hold">
                                              <p:stCondLst>
                                                <p:cond delay="0"/>
                                              </p:stCondLst>
                                            </p:cTn>
                                            <p:tgtEl>
                                              <p:spTgt spid="114"/>
                                            </p:tgtEl>
                                            <p:attrNameLst>
                                              <p:attrName>style.visibility</p:attrName>
                                            </p:attrNameLst>
                                          </p:cBhvr>
                                          <p:to>
                                            <p:strVal val="visible"/>
                                          </p:to>
                                        </p:set>
                                        <p:anim calcmode="lin" valueType="num">
                                          <p:cBhvr>
                                            <p:cTn id="127" dur="500" fill="hold"/>
                                            <p:tgtEl>
                                              <p:spTgt spid="114"/>
                                            </p:tgtEl>
                                            <p:attrNameLst>
                                              <p:attrName>ppt_w</p:attrName>
                                            </p:attrNameLst>
                                          </p:cBhvr>
                                          <p:tavLst>
                                            <p:tav tm="0">
                                              <p:val>
                                                <p:fltVal val="0"/>
                                              </p:val>
                                            </p:tav>
                                            <p:tav tm="100000">
                                              <p:val>
                                                <p:strVal val="#ppt_w"/>
                                              </p:val>
                                            </p:tav>
                                          </p:tavLst>
                                        </p:anim>
                                        <p:anim calcmode="lin" valueType="num">
                                          <p:cBhvr>
                                            <p:cTn id="128" dur="500" fill="hold"/>
                                            <p:tgtEl>
                                              <p:spTgt spid="114"/>
                                            </p:tgtEl>
                                            <p:attrNameLst>
                                              <p:attrName>ppt_h</p:attrName>
                                            </p:attrNameLst>
                                          </p:cBhvr>
                                          <p:tavLst>
                                            <p:tav tm="0">
                                              <p:val>
                                                <p:fltVal val="0"/>
                                              </p:val>
                                            </p:tav>
                                            <p:tav tm="100000">
                                              <p:val>
                                                <p:strVal val="#ppt_h"/>
                                              </p:val>
                                            </p:tav>
                                          </p:tavLst>
                                        </p:anim>
                                        <p:animEffect transition="in" filter="fade">
                                          <p:cBhvr>
                                            <p:cTn id="129" dur="500"/>
                                            <p:tgtEl>
                                              <p:spTgt spid="11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117"/>
                                            </p:tgtEl>
                                            <p:attrNameLst>
                                              <p:attrName>style.visibility</p:attrName>
                                            </p:attrNameLst>
                                          </p:cBhvr>
                                          <p:to>
                                            <p:strVal val="visible"/>
                                          </p:to>
                                        </p:set>
                                        <p:anim calcmode="lin" valueType="num">
                                          <p:cBhvr>
                                            <p:cTn id="132" dur="500" fill="hold"/>
                                            <p:tgtEl>
                                              <p:spTgt spid="117"/>
                                            </p:tgtEl>
                                            <p:attrNameLst>
                                              <p:attrName>ppt_w</p:attrName>
                                            </p:attrNameLst>
                                          </p:cBhvr>
                                          <p:tavLst>
                                            <p:tav tm="0">
                                              <p:val>
                                                <p:fltVal val="0"/>
                                              </p:val>
                                            </p:tav>
                                            <p:tav tm="100000">
                                              <p:val>
                                                <p:strVal val="#ppt_w"/>
                                              </p:val>
                                            </p:tav>
                                          </p:tavLst>
                                        </p:anim>
                                        <p:anim calcmode="lin" valueType="num">
                                          <p:cBhvr>
                                            <p:cTn id="133" dur="500" fill="hold"/>
                                            <p:tgtEl>
                                              <p:spTgt spid="117"/>
                                            </p:tgtEl>
                                            <p:attrNameLst>
                                              <p:attrName>ppt_h</p:attrName>
                                            </p:attrNameLst>
                                          </p:cBhvr>
                                          <p:tavLst>
                                            <p:tav tm="0">
                                              <p:val>
                                                <p:fltVal val="0"/>
                                              </p:val>
                                            </p:tav>
                                            <p:tav tm="100000">
                                              <p:val>
                                                <p:strVal val="#ppt_h"/>
                                              </p:val>
                                            </p:tav>
                                          </p:tavLst>
                                        </p:anim>
                                        <p:animEffect transition="in" filter="fade">
                                          <p:cBhvr>
                                            <p:cTn id="134" dur="500"/>
                                            <p:tgtEl>
                                              <p:spTgt spid="117"/>
                                            </p:tgtEl>
                                          </p:cBhvr>
                                        </p:animEffect>
                                      </p:childTnLst>
                                    </p:cTn>
                                  </p:par>
                                </p:childTnLst>
                              </p:cTn>
                            </p:par>
                            <p:par>
                              <p:cTn id="135" fill="hold">
                                <p:stCondLst>
                                  <p:cond delay="3600"/>
                                </p:stCondLst>
                                <p:childTnLst>
                                  <p:par>
                                    <p:cTn id="136" presetID="12" presetClass="entr" presetSubtype="8" fill="hold" grpId="0" nodeType="afterEffect">
                                      <p:stCondLst>
                                        <p:cond delay="0"/>
                                      </p:stCondLst>
                                      <p:childTnLst>
                                        <p:set>
                                          <p:cBhvr>
                                            <p:cTn id="137" dur="1" fill="hold">
                                              <p:stCondLst>
                                                <p:cond delay="0"/>
                                              </p:stCondLst>
                                            </p:cTn>
                                            <p:tgtEl>
                                              <p:spTgt spid="118"/>
                                            </p:tgtEl>
                                            <p:attrNameLst>
                                              <p:attrName>style.visibility</p:attrName>
                                            </p:attrNameLst>
                                          </p:cBhvr>
                                          <p:to>
                                            <p:strVal val="visible"/>
                                          </p:to>
                                        </p:set>
                                        <p:anim calcmode="lin" valueType="num">
                                          <p:cBhvr additive="base">
                                            <p:cTn id="138" dur="300"/>
                                            <p:tgtEl>
                                              <p:spTgt spid="118"/>
                                            </p:tgtEl>
                                            <p:attrNameLst>
                                              <p:attrName>ppt_x</p:attrName>
                                            </p:attrNameLst>
                                          </p:cBhvr>
                                          <p:tavLst>
                                            <p:tav tm="0">
                                              <p:val>
                                                <p:strVal val="#ppt_x-#ppt_w*1.125000"/>
                                              </p:val>
                                            </p:tav>
                                            <p:tav tm="100000">
                                              <p:val>
                                                <p:strVal val="#ppt_x"/>
                                              </p:val>
                                            </p:tav>
                                          </p:tavLst>
                                        </p:anim>
                                        <p:animEffect transition="in" filter="wipe(right)">
                                          <p:cBhvr>
                                            <p:cTn id="139" dur="300"/>
                                            <p:tgtEl>
                                              <p:spTgt spid="118"/>
                                            </p:tgtEl>
                                          </p:cBhvr>
                                        </p:animEffect>
                                      </p:childTnLst>
                                    </p:cTn>
                                  </p:par>
                                  <p:par>
                                    <p:cTn id="140" presetID="12" presetClass="entr" presetSubtype="8" fill="hold" grpId="0" nodeType="withEffect">
                                      <p:stCondLst>
                                        <p:cond delay="200"/>
                                      </p:stCondLst>
                                      <p:childTnLst>
                                        <p:set>
                                          <p:cBhvr>
                                            <p:cTn id="141" dur="1" fill="hold">
                                              <p:stCondLst>
                                                <p:cond delay="0"/>
                                              </p:stCondLst>
                                            </p:cTn>
                                            <p:tgtEl>
                                              <p:spTgt spid="119"/>
                                            </p:tgtEl>
                                            <p:attrNameLst>
                                              <p:attrName>style.visibility</p:attrName>
                                            </p:attrNameLst>
                                          </p:cBhvr>
                                          <p:to>
                                            <p:strVal val="visible"/>
                                          </p:to>
                                        </p:set>
                                        <p:anim calcmode="lin" valueType="num">
                                          <p:cBhvr additive="base">
                                            <p:cTn id="142" dur="300"/>
                                            <p:tgtEl>
                                              <p:spTgt spid="119"/>
                                            </p:tgtEl>
                                            <p:attrNameLst>
                                              <p:attrName>ppt_x</p:attrName>
                                            </p:attrNameLst>
                                          </p:cBhvr>
                                          <p:tavLst>
                                            <p:tav tm="0">
                                              <p:val>
                                                <p:strVal val="#ppt_x-#ppt_w*1.125000"/>
                                              </p:val>
                                            </p:tav>
                                            <p:tav tm="100000">
                                              <p:val>
                                                <p:strVal val="#ppt_x"/>
                                              </p:val>
                                            </p:tav>
                                          </p:tavLst>
                                        </p:anim>
                                        <p:animEffect transition="in" filter="wipe(right)">
                                          <p:cBhvr>
                                            <p:cTn id="143" dur="300"/>
                                            <p:tgtEl>
                                              <p:spTgt spid="119"/>
                                            </p:tgtEl>
                                          </p:cBhvr>
                                        </p:animEffect>
                                      </p:childTnLst>
                                    </p:cTn>
                                  </p:par>
                                  <p:par>
                                    <p:cTn id="144" presetID="12" presetClass="entr" presetSubtype="8" fill="hold" grpId="0" nodeType="withEffect">
                                      <p:stCondLst>
                                        <p:cond delay="200"/>
                                      </p:stCondLst>
                                      <p:childTnLst>
                                        <p:set>
                                          <p:cBhvr>
                                            <p:cTn id="145" dur="1" fill="hold">
                                              <p:stCondLst>
                                                <p:cond delay="0"/>
                                              </p:stCondLst>
                                            </p:cTn>
                                            <p:tgtEl>
                                              <p:spTgt spid="120"/>
                                            </p:tgtEl>
                                            <p:attrNameLst>
                                              <p:attrName>style.visibility</p:attrName>
                                            </p:attrNameLst>
                                          </p:cBhvr>
                                          <p:to>
                                            <p:strVal val="visible"/>
                                          </p:to>
                                        </p:set>
                                        <p:anim calcmode="lin" valueType="num">
                                          <p:cBhvr additive="base">
                                            <p:cTn id="146" dur="300"/>
                                            <p:tgtEl>
                                              <p:spTgt spid="120"/>
                                            </p:tgtEl>
                                            <p:attrNameLst>
                                              <p:attrName>ppt_x</p:attrName>
                                            </p:attrNameLst>
                                          </p:cBhvr>
                                          <p:tavLst>
                                            <p:tav tm="0">
                                              <p:val>
                                                <p:strVal val="#ppt_x-#ppt_w*1.125000"/>
                                              </p:val>
                                            </p:tav>
                                            <p:tav tm="100000">
                                              <p:val>
                                                <p:strVal val="#ppt_x"/>
                                              </p:val>
                                            </p:tav>
                                          </p:tavLst>
                                        </p:anim>
                                        <p:animEffect transition="in" filter="wipe(right)">
                                          <p:cBhvr>
                                            <p:cTn id="147" dur="300"/>
                                            <p:tgtEl>
                                              <p:spTgt spid="120"/>
                                            </p:tgtEl>
                                          </p:cBhvr>
                                        </p:animEffect>
                                      </p:childTnLst>
                                    </p:cTn>
                                  </p:par>
                                  <p:par>
                                    <p:cTn id="148" presetID="12" presetClass="entr" presetSubtype="8" fill="hold" grpId="0" nodeType="withEffect">
                                      <p:stCondLst>
                                        <p:cond delay="200"/>
                                      </p:stCondLst>
                                      <p:childTnLst>
                                        <p:set>
                                          <p:cBhvr>
                                            <p:cTn id="149" dur="1" fill="hold">
                                              <p:stCondLst>
                                                <p:cond delay="0"/>
                                              </p:stCondLst>
                                            </p:cTn>
                                            <p:tgtEl>
                                              <p:spTgt spid="121"/>
                                            </p:tgtEl>
                                            <p:attrNameLst>
                                              <p:attrName>style.visibility</p:attrName>
                                            </p:attrNameLst>
                                          </p:cBhvr>
                                          <p:to>
                                            <p:strVal val="visible"/>
                                          </p:to>
                                        </p:set>
                                        <p:anim calcmode="lin" valueType="num">
                                          <p:cBhvr additive="base">
                                            <p:cTn id="150" dur="300"/>
                                            <p:tgtEl>
                                              <p:spTgt spid="121"/>
                                            </p:tgtEl>
                                            <p:attrNameLst>
                                              <p:attrName>ppt_x</p:attrName>
                                            </p:attrNameLst>
                                          </p:cBhvr>
                                          <p:tavLst>
                                            <p:tav tm="0">
                                              <p:val>
                                                <p:strVal val="#ppt_x-#ppt_w*1.125000"/>
                                              </p:val>
                                            </p:tav>
                                            <p:tav tm="100000">
                                              <p:val>
                                                <p:strVal val="#ppt_x"/>
                                              </p:val>
                                            </p:tav>
                                          </p:tavLst>
                                        </p:anim>
                                        <p:animEffect transition="in" filter="wipe(right)">
                                          <p:cBhvr>
                                            <p:cTn id="151" dur="3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7" grpId="0"/>
          <p:bldP spid="38" grpId="0" animBg="1"/>
          <p:bldP spid="39" grpId="0"/>
          <p:bldP spid="40" grpId="0" animBg="1"/>
          <p:bldP spid="35" grpId="0"/>
          <p:bldP spid="61" grpId="0"/>
          <p:bldP spid="62" grpId="0"/>
          <p:bldP spid="63" grpId="0"/>
          <p:bldP spid="64" grpId="0"/>
          <p:bldP spid="68" grpId="0" animBg="1"/>
          <p:bldP spid="69" grpId="0" animBg="1"/>
          <p:bldP spid="107" grpId="0" animBg="1"/>
          <p:bldP spid="108" grpId="0" animBg="1"/>
          <p:bldP spid="112" grpId="0" animBg="1"/>
          <p:bldP spid="113" grpId="0" animBg="1"/>
          <p:bldP spid="117" grpId="0" animBg="1"/>
          <p:bldP spid="118" grpId="0"/>
          <p:bldP spid="119" grpId="0"/>
          <p:bldP spid="120" grpId="0"/>
          <p:bldP spid="121"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空心弧 4"/>
          <p:cNvSpPr/>
          <p:nvPr/>
        </p:nvSpPr>
        <p:spPr>
          <a:xfrm>
            <a:off x="2672191" y="2655705"/>
            <a:ext cx="4076666" cy="4076666"/>
          </a:xfrm>
          <a:prstGeom prst="blockArc">
            <a:avLst>
              <a:gd name="adj1" fmla="val 10800000"/>
              <a:gd name="adj2" fmla="val 1"/>
              <a:gd name="adj3" fmla="val 3011"/>
            </a:avLst>
          </a:prstGeom>
          <a:solidFill>
            <a:srgbClr val="EBEBEB"/>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34"/>
          <p:cNvSpPr/>
          <p:nvPr/>
        </p:nvSpPr>
        <p:spPr>
          <a:xfrm rot="10190714">
            <a:off x="3850263" y="1596798"/>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13303882">
            <a:off x="6692802" y="3232795"/>
            <a:ext cx="730411" cy="948975"/>
            <a:chOff x="4020870" y="2194485"/>
            <a:chExt cx="1102258" cy="1432090"/>
          </a:xfrm>
          <a:effectLst>
            <a:outerShdw blurRad="444500" dist="254000" dir="8100000" algn="tr" rotWithShape="0">
              <a:prstClr val="black">
                <a:alpha val="50000"/>
              </a:prstClr>
            </a:outerShdw>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11594412">
            <a:off x="5147966" y="1608118"/>
            <a:ext cx="730411" cy="948975"/>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34"/>
          <p:cNvSpPr/>
          <p:nvPr/>
        </p:nvSpPr>
        <p:spPr>
          <a:xfrm rot="13009338">
            <a:off x="6133060" y="2211863"/>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rot="9469324">
            <a:off x="2589565" y="2028988"/>
            <a:ext cx="730411" cy="948975"/>
            <a:chOff x="4020870" y="2194485"/>
            <a:chExt cx="1102258" cy="1432090"/>
          </a:xfrm>
          <a:effectLst>
            <a:outerShdw blurRad="444500" dist="254000" dir="8100000" algn="tr" rotWithShape="0">
              <a:prstClr val="black">
                <a:alpha val="50000"/>
              </a:prstClr>
            </a:outerShdw>
          </a:effectLst>
        </p:grpSpPr>
        <p:sp>
          <p:nvSpPr>
            <p:cNvPr id="1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34"/>
          <p:cNvSpPr/>
          <p:nvPr/>
        </p:nvSpPr>
        <p:spPr>
          <a:xfrm rot="8068240">
            <a:off x="1822385" y="3176267"/>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978269" y="3161484"/>
            <a:ext cx="1550815" cy="1550819"/>
            <a:chOff x="3851771" y="1163107"/>
            <a:chExt cx="1402358" cy="1402358"/>
          </a:xfrm>
        </p:grpSpPr>
        <p:grpSp>
          <p:nvGrpSpPr>
            <p:cNvPr id="26" name="组合 2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4030123" y="1333410"/>
              <a:ext cx="1186820" cy="1085421"/>
            </a:xfrm>
            <a:prstGeom prst="rect">
              <a:avLst/>
            </a:prstGeom>
            <a:noFill/>
          </p:spPr>
          <p:txBody>
            <a:bodyPr wrap="square" rtlCol="0">
              <a:spAutoFit/>
            </a:bodyPr>
            <a:lstStyle/>
            <a:p>
              <a:r>
                <a:rPr lang="zh-CN" altLang="en-US" sz="3600" spc="300" dirty="0">
                  <a:solidFill>
                    <a:srgbClr val="005A9E"/>
                  </a:solidFill>
                  <a:latin typeface="方正兰亭粗黑简体" panose="02000000000000000000" pitchFamily="2" charset="-122"/>
                  <a:ea typeface="方正兰亭粗黑简体" panose="02000000000000000000" pitchFamily="2" charset="-122"/>
                </a:rPr>
                <a:t>经验总结</a:t>
              </a:r>
            </a:p>
          </p:txBody>
        </p:sp>
      </p:grpSp>
      <p:sp>
        <p:nvSpPr>
          <p:cNvPr id="34" name="TextBox 33"/>
          <p:cNvSpPr txBox="1"/>
          <p:nvPr/>
        </p:nvSpPr>
        <p:spPr>
          <a:xfrm>
            <a:off x="1915997" y="3484356"/>
            <a:ext cx="45941" cy="371126"/>
          </a:xfrm>
          <a:prstGeom prst="rect">
            <a:avLst/>
          </a:prstGeom>
          <a:noFill/>
        </p:spPr>
        <p:txBody>
          <a:bodyPr wrap="square" rtlCol="0">
            <a:spAutoFit/>
          </a:bodyPr>
          <a:lstStyle/>
          <a:p>
            <a:endParaRPr lang="zh-CN" altLang="en-US" dirty="0"/>
          </a:p>
        </p:txBody>
      </p:sp>
      <p:sp>
        <p:nvSpPr>
          <p:cNvPr id="35" name="TextBox 34"/>
          <p:cNvSpPr txBox="1"/>
          <p:nvPr/>
        </p:nvSpPr>
        <p:spPr>
          <a:xfrm>
            <a:off x="2691616" y="2126636"/>
            <a:ext cx="433472" cy="587615"/>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2</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6" name="TextBox 35"/>
          <p:cNvSpPr txBox="1"/>
          <p:nvPr/>
        </p:nvSpPr>
        <p:spPr>
          <a:xfrm>
            <a:off x="5308498" y="1692233"/>
            <a:ext cx="439637" cy="587614"/>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4</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7" name="TextBox 36"/>
          <p:cNvSpPr txBox="1"/>
          <p:nvPr/>
        </p:nvSpPr>
        <p:spPr>
          <a:xfrm>
            <a:off x="6934200" y="3371609"/>
            <a:ext cx="563973" cy="584775"/>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6</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8" name="TextBox 37"/>
          <p:cNvSpPr txBox="1"/>
          <p:nvPr/>
        </p:nvSpPr>
        <p:spPr>
          <a:xfrm>
            <a:off x="6309946" y="2301145"/>
            <a:ext cx="438097" cy="587614"/>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5</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39" name="TextBox 38"/>
          <p:cNvSpPr txBox="1"/>
          <p:nvPr/>
        </p:nvSpPr>
        <p:spPr>
          <a:xfrm>
            <a:off x="3959580" y="1682708"/>
            <a:ext cx="438097" cy="587614"/>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3</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0" name="TextBox 39"/>
          <p:cNvSpPr txBox="1"/>
          <p:nvPr/>
        </p:nvSpPr>
        <p:spPr>
          <a:xfrm>
            <a:off x="1839727" y="3265854"/>
            <a:ext cx="418057" cy="587615"/>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1</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1" name="TextBox 40"/>
          <p:cNvSpPr txBox="1"/>
          <p:nvPr/>
        </p:nvSpPr>
        <p:spPr>
          <a:xfrm>
            <a:off x="781386" y="2753544"/>
            <a:ext cx="138749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1088979" y="1849973"/>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177851" y="1107023"/>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5325034" y="1100031"/>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563344" y="1765644"/>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7096107" y="2672623"/>
            <a:ext cx="1254150" cy="6463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经验总结</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54" name="任意多边形 53"/>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55" name="TextBox 5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56" name="流程图: 摘录 5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Tree>
    <p:extLst>
      <p:ext uri="{BB962C8B-B14F-4D97-AF65-F5344CB8AC3E}">
        <p14:creationId xmlns:p14="http://schemas.microsoft.com/office/powerpoint/2010/main" val="1198390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3"/>
                                            </p:tgtEl>
                                            <p:attrNameLst>
                                              <p:attrName>ppt_y</p:attrName>
                                            </p:attrNameLst>
                                          </p:cBhvr>
                                          <p:tavLst>
                                            <p:tav tm="0">
                                              <p:val>
                                                <p:strVal val="#ppt_y"/>
                                              </p:val>
                                            </p:tav>
                                            <p:tav tm="100000">
                                              <p:val>
                                                <p:strVal val="#ppt_y"/>
                                              </p:val>
                                            </p:tav>
                                          </p:tavLst>
                                        </p:anim>
                                        <p:anim calcmode="lin" valueType="num">
                                          <p:cBhvr>
                                            <p:cTn id="25"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3"/>
                                            </p:tgtEl>
                                          </p:cBhvr>
                                        </p:animEffect>
                                      </p:childTnLst>
                                    </p:cTn>
                                  </p:par>
                                </p:childTnLst>
                              </p:cTn>
                            </p:par>
                            <p:par>
                              <p:cTn id="28" fill="hold">
                                <p:stCondLst>
                                  <p:cond delay="65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150"/>
                                </p:stCondLst>
                                <p:childTnLst>
                                  <p:par>
                                    <p:cTn id="33" presetID="2" presetClass="entr" presetSubtype="1" fill="hold" grpId="0" nodeType="afterEffect" p14:presetBounceEnd="40000">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14:bounceEnd="40000">
                                          <p:cBhvr additive="base">
                                            <p:cTn id="35"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6" dur="500" fill="hold"/>
                                            <p:tgtEl>
                                              <p:spTgt spid="6"/>
                                            </p:tgtEl>
                                            <p:attrNameLst>
                                              <p:attrName>ppt_y</p:attrName>
                                            </p:attrNameLst>
                                          </p:cBhvr>
                                          <p:tavLst>
                                            <p:tav tm="0">
                                              <p:val>
                                                <p:strVal val="0-#ppt_h/2"/>
                                              </p:val>
                                            </p:tav>
                                            <p:tav tm="100000">
                                              <p:val>
                                                <p:strVal val="#ppt_y"/>
                                              </p:val>
                                            </p:tav>
                                          </p:tavLst>
                                        </p:anim>
                                      </p:childTnLst>
                                    </p:cTn>
                                  </p:par>
                                  <p:par>
                                    <p:cTn id="37" presetID="2" presetClass="entr" presetSubtype="2" fill="hold" nodeType="withEffect" p14:presetBounceEnd="40000">
                                      <p:stCondLst>
                                        <p:cond delay="900"/>
                                      </p:stCondLst>
                                      <p:childTnLst>
                                        <p:set>
                                          <p:cBhvr>
                                            <p:cTn id="38" dur="1" fill="hold">
                                              <p:stCondLst>
                                                <p:cond delay="0"/>
                                              </p:stCondLst>
                                            </p:cTn>
                                            <p:tgtEl>
                                              <p:spTgt spid="7"/>
                                            </p:tgtEl>
                                            <p:attrNameLst>
                                              <p:attrName>style.visibility</p:attrName>
                                            </p:attrNameLst>
                                          </p:cBhvr>
                                          <p:to>
                                            <p:strVal val="visible"/>
                                          </p:to>
                                        </p:set>
                                        <p:anim calcmode="lin" valueType="num" p14:bounceEnd="40000">
                                          <p:cBhvr additive="base">
                                            <p:cTn id="3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40000">
                                      <p:stCondLst>
                                        <p:cond delay="900"/>
                                      </p:stCondLst>
                                      <p:childTnLst>
                                        <p:set>
                                          <p:cBhvr>
                                            <p:cTn id="42" dur="1" fill="hold">
                                              <p:stCondLst>
                                                <p:cond delay="0"/>
                                              </p:stCondLst>
                                            </p:cTn>
                                            <p:tgtEl>
                                              <p:spTgt spid="13"/>
                                            </p:tgtEl>
                                            <p:attrNameLst>
                                              <p:attrName>style.visibility</p:attrName>
                                            </p:attrNameLst>
                                          </p:cBhvr>
                                          <p:to>
                                            <p:strVal val="visible"/>
                                          </p:to>
                                        </p:set>
                                        <p:anim calcmode="lin" valueType="num" p14:bounceEnd="40000">
                                          <p:cBhvr additive="base">
                                            <p:cTn id="43" dur="500" fill="hold"/>
                                            <p:tgtEl>
                                              <p:spTgt spid="13"/>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2550"/>
                                </p:stCondLst>
                                <p:childTnLst>
                                  <p:par>
                                    <p:cTn id="46" presetID="2" presetClass="entr" presetSubtype="1" fill="hold" grpId="0" nodeType="afterEffect" p14:presetBounceEnd="40000">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14:bounceEnd="40000">
                                          <p:cBhvr additive="base">
                                            <p:cTn id="48"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2" fill="hold" nodeType="withEffect" p14:presetBounceEnd="40000">
                                      <p:stCondLst>
                                        <p:cond delay="900"/>
                                      </p:stCondLst>
                                      <p:childTnLst>
                                        <p:set>
                                          <p:cBhvr>
                                            <p:cTn id="51" dur="1" fill="hold">
                                              <p:stCondLst>
                                                <p:cond delay="0"/>
                                              </p:stCondLst>
                                            </p:cTn>
                                            <p:tgtEl>
                                              <p:spTgt spid="17"/>
                                            </p:tgtEl>
                                            <p:attrNameLst>
                                              <p:attrName>style.visibility</p:attrName>
                                            </p:attrNameLst>
                                          </p:cBhvr>
                                          <p:to>
                                            <p:strVal val="visible"/>
                                          </p:to>
                                        </p:set>
                                        <p:anim calcmode="lin" valueType="num" p14:bounceEnd="40000">
                                          <p:cBhvr additive="base">
                                            <p:cTn id="52" dur="5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3950"/>
                                </p:stCondLst>
                                <p:childTnLst>
                                  <p:par>
                                    <p:cTn id="55" presetID="2" presetClass="entr" presetSubtype="1" fill="hold" grpId="0" nodeType="afterEffect" p14:presetBounceEnd="40000">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14:bounceEnd="40000">
                                          <p:cBhvr additive="base">
                                            <p:cTn id="57" dur="5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58" dur="500" fill="hold"/>
                                            <p:tgtEl>
                                              <p:spTgt spid="24"/>
                                            </p:tgtEl>
                                            <p:attrNameLst>
                                              <p:attrName>ppt_y</p:attrName>
                                            </p:attrNameLst>
                                          </p:cBhvr>
                                          <p:tavLst>
                                            <p:tav tm="0">
                                              <p:val>
                                                <p:strVal val="0-#ppt_h/2"/>
                                              </p:val>
                                            </p:tav>
                                            <p:tav tm="100000">
                                              <p:val>
                                                <p:strVal val="#ppt_y"/>
                                              </p:val>
                                            </p:tav>
                                          </p:tavLst>
                                        </p:anim>
                                      </p:childTnLst>
                                    </p:cTn>
                                  </p:par>
                                </p:childTnLst>
                              </p:cTn>
                            </p:par>
                            <p:par>
                              <p:cTn id="59" fill="hold">
                                <p:stCondLst>
                                  <p:cond delay="4450"/>
                                </p:stCondLst>
                                <p:childTnLst>
                                  <p:par>
                                    <p:cTn id="60" presetID="10" presetClass="entr" presetSubtype="0"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2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40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70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9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par>
                              <p:cTn id="78" fill="hold">
                                <p:stCondLst>
                                  <p:cond delay="5850"/>
                                </p:stCondLst>
                                <p:childTnLst>
                                  <p:par>
                                    <p:cTn id="79" presetID="2" presetClass="entr" presetSubtype="4" fill="hold" nodeType="afterEffect" p14:presetBounceEnd="44000">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14:bounceEnd="44000">
                                          <p:cBhvr additive="base">
                                            <p:cTn id="81"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12" presetClass="entr" presetSubtype="8" fill="hold" grpId="0" nodeType="withEffect">
                                      <p:stCondLst>
                                        <p:cond delay="20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300"/>
                                            <p:tgtEl>
                                              <p:spTgt spid="41"/>
                                            </p:tgtEl>
                                            <p:attrNameLst>
                                              <p:attrName>ppt_x</p:attrName>
                                            </p:attrNameLst>
                                          </p:cBhvr>
                                          <p:tavLst>
                                            <p:tav tm="0">
                                              <p:val>
                                                <p:strVal val="#ppt_x-#ppt_w*1.125000"/>
                                              </p:val>
                                            </p:tav>
                                            <p:tav tm="100000">
                                              <p:val>
                                                <p:strVal val="#ppt_x"/>
                                              </p:val>
                                            </p:tav>
                                          </p:tavLst>
                                        </p:anim>
                                        <p:animEffect transition="in" filter="wipe(right)">
                                          <p:cBhvr>
                                            <p:cTn id="86" dur="300"/>
                                            <p:tgtEl>
                                              <p:spTgt spid="41"/>
                                            </p:tgtEl>
                                          </p:cBhvr>
                                        </p:animEffect>
                                      </p:childTnLst>
                                    </p:cTn>
                                  </p:par>
                                  <p:par>
                                    <p:cTn id="87" presetID="12" presetClass="entr" presetSubtype="8" fill="hold" grpId="0" nodeType="withEffect">
                                      <p:stCondLst>
                                        <p:cond delay="20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300"/>
                                            <p:tgtEl>
                                              <p:spTgt spid="42"/>
                                            </p:tgtEl>
                                            <p:attrNameLst>
                                              <p:attrName>ppt_x</p:attrName>
                                            </p:attrNameLst>
                                          </p:cBhvr>
                                          <p:tavLst>
                                            <p:tav tm="0">
                                              <p:val>
                                                <p:strVal val="#ppt_x-#ppt_w*1.125000"/>
                                              </p:val>
                                            </p:tav>
                                            <p:tav tm="100000">
                                              <p:val>
                                                <p:strVal val="#ppt_x"/>
                                              </p:val>
                                            </p:tav>
                                          </p:tavLst>
                                        </p:anim>
                                        <p:animEffect transition="in" filter="wipe(right)">
                                          <p:cBhvr>
                                            <p:cTn id="90" dur="300"/>
                                            <p:tgtEl>
                                              <p:spTgt spid="42"/>
                                            </p:tgtEl>
                                          </p:cBhvr>
                                        </p:animEffect>
                                      </p:childTnLst>
                                    </p:cTn>
                                  </p:par>
                                  <p:par>
                                    <p:cTn id="91" presetID="12" presetClass="entr" presetSubtype="8" fill="hold" grpId="0" nodeType="withEffect">
                                      <p:stCondLst>
                                        <p:cond delay="200"/>
                                      </p:stCondLst>
                                      <p:childTnLst>
                                        <p:set>
                                          <p:cBhvr>
                                            <p:cTn id="92" dur="1" fill="hold">
                                              <p:stCondLst>
                                                <p:cond delay="0"/>
                                              </p:stCondLst>
                                            </p:cTn>
                                            <p:tgtEl>
                                              <p:spTgt spid="43"/>
                                            </p:tgtEl>
                                            <p:attrNameLst>
                                              <p:attrName>style.visibility</p:attrName>
                                            </p:attrNameLst>
                                          </p:cBhvr>
                                          <p:to>
                                            <p:strVal val="visible"/>
                                          </p:to>
                                        </p:set>
                                        <p:anim calcmode="lin" valueType="num">
                                          <p:cBhvr additive="base">
                                            <p:cTn id="93" dur="300"/>
                                            <p:tgtEl>
                                              <p:spTgt spid="43"/>
                                            </p:tgtEl>
                                            <p:attrNameLst>
                                              <p:attrName>ppt_x</p:attrName>
                                            </p:attrNameLst>
                                          </p:cBhvr>
                                          <p:tavLst>
                                            <p:tav tm="0">
                                              <p:val>
                                                <p:strVal val="#ppt_x-#ppt_w*1.125000"/>
                                              </p:val>
                                            </p:tav>
                                            <p:tav tm="100000">
                                              <p:val>
                                                <p:strVal val="#ppt_x"/>
                                              </p:val>
                                            </p:tav>
                                          </p:tavLst>
                                        </p:anim>
                                        <p:animEffect transition="in" filter="wipe(right)">
                                          <p:cBhvr>
                                            <p:cTn id="94" dur="300"/>
                                            <p:tgtEl>
                                              <p:spTgt spid="43"/>
                                            </p:tgtEl>
                                          </p:cBhvr>
                                        </p:animEffect>
                                      </p:childTnLst>
                                    </p:cTn>
                                  </p:par>
                                  <p:par>
                                    <p:cTn id="95" presetID="12" presetClass="entr" presetSubtype="8" fill="hold" grpId="0" nodeType="withEffect">
                                      <p:stCondLst>
                                        <p:cond delay="20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300"/>
                                            <p:tgtEl>
                                              <p:spTgt spid="44"/>
                                            </p:tgtEl>
                                            <p:attrNameLst>
                                              <p:attrName>ppt_x</p:attrName>
                                            </p:attrNameLst>
                                          </p:cBhvr>
                                          <p:tavLst>
                                            <p:tav tm="0">
                                              <p:val>
                                                <p:strVal val="#ppt_x-#ppt_w*1.125000"/>
                                              </p:val>
                                            </p:tav>
                                            <p:tav tm="100000">
                                              <p:val>
                                                <p:strVal val="#ppt_x"/>
                                              </p:val>
                                            </p:tav>
                                          </p:tavLst>
                                        </p:anim>
                                        <p:animEffect transition="in" filter="wipe(right)">
                                          <p:cBhvr>
                                            <p:cTn id="98" dur="300"/>
                                            <p:tgtEl>
                                              <p:spTgt spid="44"/>
                                            </p:tgtEl>
                                          </p:cBhvr>
                                        </p:animEffect>
                                      </p:childTnLst>
                                    </p:cTn>
                                  </p:par>
                                  <p:par>
                                    <p:cTn id="99" presetID="12" presetClass="entr" presetSubtype="8" fill="hold" grpId="0" nodeType="withEffect">
                                      <p:stCondLst>
                                        <p:cond delay="20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300"/>
                                            <p:tgtEl>
                                              <p:spTgt spid="47"/>
                                            </p:tgtEl>
                                            <p:attrNameLst>
                                              <p:attrName>ppt_x</p:attrName>
                                            </p:attrNameLst>
                                          </p:cBhvr>
                                          <p:tavLst>
                                            <p:tav tm="0">
                                              <p:val>
                                                <p:strVal val="#ppt_x-#ppt_w*1.125000"/>
                                              </p:val>
                                            </p:tav>
                                            <p:tav tm="100000">
                                              <p:val>
                                                <p:strVal val="#ppt_x"/>
                                              </p:val>
                                            </p:tav>
                                          </p:tavLst>
                                        </p:anim>
                                        <p:animEffect transition="in" filter="wipe(right)">
                                          <p:cBhvr>
                                            <p:cTn id="102" dur="300"/>
                                            <p:tgtEl>
                                              <p:spTgt spid="47"/>
                                            </p:tgtEl>
                                          </p:cBhvr>
                                        </p:animEffect>
                                      </p:childTnLst>
                                    </p:cTn>
                                  </p:par>
                                  <p:par>
                                    <p:cTn id="103" presetID="12" presetClass="entr" presetSubtype="8" fill="hold" grpId="0" nodeType="withEffect">
                                      <p:stCondLst>
                                        <p:cond delay="200"/>
                                      </p:stCondLst>
                                      <p:childTnLst>
                                        <p:set>
                                          <p:cBhvr>
                                            <p:cTn id="104" dur="1" fill="hold">
                                              <p:stCondLst>
                                                <p:cond delay="0"/>
                                              </p:stCondLst>
                                            </p:cTn>
                                            <p:tgtEl>
                                              <p:spTgt spid="48"/>
                                            </p:tgtEl>
                                            <p:attrNameLst>
                                              <p:attrName>style.visibility</p:attrName>
                                            </p:attrNameLst>
                                          </p:cBhvr>
                                          <p:to>
                                            <p:strVal val="visible"/>
                                          </p:to>
                                        </p:set>
                                        <p:anim calcmode="lin" valueType="num">
                                          <p:cBhvr additive="base">
                                            <p:cTn id="105" dur="300"/>
                                            <p:tgtEl>
                                              <p:spTgt spid="48"/>
                                            </p:tgtEl>
                                            <p:attrNameLst>
                                              <p:attrName>ppt_x</p:attrName>
                                            </p:attrNameLst>
                                          </p:cBhvr>
                                          <p:tavLst>
                                            <p:tav tm="0">
                                              <p:val>
                                                <p:strVal val="#ppt_x-#ppt_w*1.125000"/>
                                              </p:val>
                                            </p:tav>
                                            <p:tav tm="100000">
                                              <p:val>
                                                <p:strVal val="#ppt_x"/>
                                              </p:val>
                                            </p:tav>
                                          </p:tavLst>
                                        </p:anim>
                                        <p:animEffect transition="in" filter="wipe(right)">
                                          <p:cBhvr>
                                            <p:cTn id="106"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24" grpId="0" animBg="1"/>
          <p:bldP spid="35" grpId="0"/>
          <p:bldP spid="36" grpId="0"/>
          <p:bldP spid="37" grpId="0"/>
          <p:bldP spid="38" grpId="0"/>
          <p:bldP spid="39" grpId="0"/>
          <p:bldP spid="40" grpId="0"/>
          <p:bldP spid="41" grpId="0"/>
          <p:bldP spid="42" grpId="0"/>
          <p:bldP spid="43" grpId="0"/>
          <p:bldP spid="44" grpId="0"/>
          <p:bldP spid="47" grpId="0"/>
          <p:bldP spid="48" grpId="0"/>
          <p:bldP spid="53" grpId="0"/>
          <p:bldP spid="54" grpId="0" animBg="1"/>
          <p:bldP spid="55" grpId="0"/>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3"/>
                                            </p:tgtEl>
                                            <p:attrNameLst>
                                              <p:attrName>ppt_y</p:attrName>
                                            </p:attrNameLst>
                                          </p:cBhvr>
                                          <p:tavLst>
                                            <p:tav tm="0">
                                              <p:val>
                                                <p:strVal val="#ppt_y"/>
                                              </p:val>
                                            </p:tav>
                                            <p:tav tm="100000">
                                              <p:val>
                                                <p:strVal val="#ppt_y"/>
                                              </p:val>
                                            </p:tav>
                                          </p:tavLst>
                                        </p:anim>
                                        <p:anim calcmode="lin" valueType="num">
                                          <p:cBhvr>
                                            <p:cTn id="25"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3"/>
                                            </p:tgtEl>
                                          </p:cBhvr>
                                        </p:animEffect>
                                      </p:childTnLst>
                                    </p:cTn>
                                  </p:par>
                                </p:childTnLst>
                              </p:cTn>
                            </p:par>
                            <p:par>
                              <p:cTn id="28" fill="hold">
                                <p:stCondLst>
                                  <p:cond delay="65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150"/>
                                </p:stCondLst>
                                <p:childTnLst>
                                  <p:par>
                                    <p:cTn id="33" presetID="2" presetClass="entr" presetSubtype="1"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0-#ppt_h/2"/>
                                              </p:val>
                                            </p:tav>
                                            <p:tav tm="100000">
                                              <p:val>
                                                <p:strVal val="#ppt_y"/>
                                              </p:val>
                                            </p:tav>
                                          </p:tavLst>
                                        </p:anim>
                                      </p:childTnLst>
                                    </p:cTn>
                                  </p:par>
                                  <p:par>
                                    <p:cTn id="37" presetID="2" presetClass="entr" presetSubtype="2" fill="hold" nodeType="withEffect">
                                      <p:stCondLst>
                                        <p:cond delay="9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1+#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9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2550"/>
                                </p:stCondLst>
                                <p:childTnLst>
                                  <p:par>
                                    <p:cTn id="46" presetID="2" presetClass="entr" presetSubtype="1"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2" fill="hold" nodeType="withEffect">
                                      <p:stCondLst>
                                        <p:cond delay="90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1+#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3950"/>
                                </p:stCondLst>
                                <p:childTnLst>
                                  <p:par>
                                    <p:cTn id="55" presetID="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0-#ppt_h/2"/>
                                              </p:val>
                                            </p:tav>
                                            <p:tav tm="100000">
                                              <p:val>
                                                <p:strVal val="#ppt_y"/>
                                              </p:val>
                                            </p:tav>
                                          </p:tavLst>
                                        </p:anim>
                                      </p:childTnLst>
                                    </p:cTn>
                                  </p:par>
                                </p:childTnLst>
                              </p:cTn>
                            </p:par>
                            <p:par>
                              <p:cTn id="59" fill="hold">
                                <p:stCondLst>
                                  <p:cond delay="4450"/>
                                </p:stCondLst>
                                <p:childTnLst>
                                  <p:par>
                                    <p:cTn id="60" presetID="10" presetClass="entr" presetSubtype="0"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2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40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70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9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par>
                              <p:cTn id="78" fill="hold">
                                <p:stCondLst>
                                  <p:cond delay="5850"/>
                                </p:stCondLst>
                                <p:childTnLst>
                                  <p:par>
                                    <p:cTn id="79" presetID="2" presetClass="entr" presetSubtype="4"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ppt_x"/>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12" presetClass="entr" presetSubtype="8" fill="hold" grpId="0" nodeType="withEffect">
                                      <p:stCondLst>
                                        <p:cond delay="20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300"/>
                                            <p:tgtEl>
                                              <p:spTgt spid="41"/>
                                            </p:tgtEl>
                                            <p:attrNameLst>
                                              <p:attrName>ppt_x</p:attrName>
                                            </p:attrNameLst>
                                          </p:cBhvr>
                                          <p:tavLst>
                                            <p:tav tm="0">
                                              <p:val>
                                                <p:strVal val="#ppt_x-#ppt_w*1.125000"/>
                                              </p:val>
                                            </p:tav>
                                            <p:tav tm="100000">
                                              <p:val>
                                                <p:strVal val="#ppt_x"/>
                                              </p:val>
                                            </p:tav>
                                          </p:tavLst>
                                        </p:anim>
                                        <p:animEffect transition="in" filter="wipe(right)">
                                          <p:cBhvr>
                                            <p:cTn id="86" dur="300"/>
                                            <p:tgtEl>
                                              <p:spTgt spid="41"/>
                                            </p:tgtEl>
                                          </p:cBhvr>
                                        </p:animEffect>
                                      </p:childTnLst>
                                    </p:cTn>
                                  </p:par>
                                  <p:par>
                                    <p:cTn id="87" presetID="12" presetClass="entr" presetSubtype="8" fill="hold" grpId="0" nodeType="withEffect">
                                      <p:stCondLst>
                                        <p:cond delay="20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300"/>
                                            <p:tgtEl>
                                              <p:spTgt spid="42"/>
                                            </p:tgtEl>
                                            <p:attrNameLst>
                                              <p:attrName>ppt_x</p:attrName>
                                            </p:attrNameLst>
                                          </p:cBhvr>
                                          <p:tavLst>
                                            <p:tav tm="0">
                                              <p:val>
                                                <p:strVal val="#ppt_x-#ppt_w*1.125000"/>
                                              </p:val>
                                            </p:tav>
                                            <p:tav tm="100000">
                                              <p:val>
                                                <p:strVal val="#ppt_x"/>
                                              </p:val>
                                            </p:tav>
                                          </p:tavLst>
                                        </p:anim>
                                        <p:animEffect transition="in" filter="wipe(right)">
                                          <p:cBhvr>
                                            <p:cTn id="90" dur="300"/>
                                            <p:tgtEl>
                                              <p:spTgt spid="42"/>
                                            </p:tgtEl>
                                          </p:cBhvr>
                                        </p:animEffect>
                                      </p:childTnLst>
                                    </p:cTn>
                                  </p:par>
                                  <p:par>
                                    <p:cTn id="91" presetID="12" presetClass="entr" presetSubtype="8" fill="hold" grpId="0" nodeType="withEffect">
                                      <p:stCondLst>
                                        <p:cond delay="200"/>
                                      </p:stCondLst>
                                      <p:childTnLst>
                                        <p:set>
                                          <p:cBhvr>
                                            <p:cTn id="92" dur="1" fill="hold">
                                              <p:stCondLst>
                                                <p:cond delay="0"/>
                                              </p:stCondLst>
                                            </p:cTn>
                                            <p:tgtEl>
                                              <p:spTgt spid="43"/>
                                            </p:tgtEl>
                                            <p:attrNameLst>
                                              <p:attrName>style.visibility</p:attrName>
                                            </p:attrNameLst>
                                          </p:cBhvr>
                                          <p:to>
                                            <p:strVal val="visible"/>
                                          </p:to>
                                        </p:set>
                                        <p:anim calcmode="lin" valueType="num">
                                          <p:cBhvr additive="base">
                                            <p:cTn id="93" dur="300"/>
                                            <p:tgtEl>
                                              <p:spTgt spid="43"/>
                                            </p:tgtEl>
                                            <p:attrNameLst>
                                              <p:attrName>ppt_x</p:attrName>
                                            </p:attrNameLst>
                                          </p:cBhvr>
                                          <p:tavLst>
                                            <p:tav tm="0">
                                              <p:val>
                                                <p:strVal val="#ppt_x-#ppt_w*1.125000"/>
                                              </p:val>
                                            </p:tav>
                                            <p:tav tm="100000">
                                              <p:val>
                                                <p:strVal val="#ppt_x"/>
                                              </p:val>
                                            </p:tav>
                                          </p:tavLst>
                                        </p:anim>
                                        <p:animEffect transition="in" filter="wipe(right)">
                                          <p:cBhvr>
                                            <p:cTn id="94" dur="300"/>
                                            <p:tgtEl>
                                              <p:spTgt spid="43"/>
                                            </p:tgtEl>
                                          </p:cBhvr>
                                        </p:animEffect>
                                      </p:childTnLst>
                                    </p:cTn>
                                  </p:par>
                                  <p:par>
                                    <p:cTn id="95" presetID="12" presetClass="entr" presetSubtype="8" fill="hold" grpId="0" nodeType="withEffect">
                                      <p:stCondLst>
                                        <p:cond delay="20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300"/>
                                            <p:tgtEl>
                                              <p:spTgt spid="44"/>
                                            </p:tgtEl>
                                            <p:attrNameLst>
                                              <p:attrName>ppt_x</p:attrName>
                                            </p:attrNameLst>
                                          </p:cBhvr>
                                          <p:tavLst>
                                            <p:tav tm="0">
                                              <p:val>
                                                <p:strVal val="#ppt_x-#ppt_w*1.125000"/>
                                              </p:val>
                                            </p:tav>
                                            <p:tav tm="100000">
                                              <p:val>
                                                <p:strVal val="#ppt_x"/>
                                              </p:val>
                                            </p:tav>
                                          </p:tavLst>
                                        </p:anim>
                                        <p:animEffect transition="in" filter="wipe(right)">
                                          <p:cBhvr>
                                            <p:cTn id="98" dur="300"/>
                                            <p:tgtEl>
                                              <p:spTgt spid="44"/>
                                            </p:tgtEl>
                                          </p:cBhvr>
                                        </p:animEffect>
                                      </p:childTnLst>
                                    </p:cTn>
                                  </p:par>
                                  <p:par>
                                    <p:cTn id="99" presetID="12" presetClass="entr" presetSubtype="8" fill="hold" grpId="0" nodeType="withEffect">
                                      <p:stCondLst>
                                        <p:cond delay="20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300"/>
                                            <p:tgtEl>
                                              <p:spTgt spid="47"/>
                                            </p:tgtEl>
                                            <p:attrNameLst>
                                              <p:attrName>ppt_x</p:attrName>
                                            </p:attrNameLst>
                                          </p:cBhvr>
                                          <p:tavLst>
                                            <p:tav tm="0">
                                              <p:val>
                                                <p:strVal val="#ppt_x-#ppt_w*1.125000"/>
                                              </p:val>
                                            </p:tav>
                                            <p:tav tm="100000">
                                              <p:val>
                                                <p:strVal val="#ppt_x"/>
                                              </p:val>
                                            </p:tav>
                                          </p:tavLst>
                                        </p:anim>
                                        <p:animEffect transition="in" filter="wipe(right)">
                                          <p:cBhvr>
                                            <p:cTn id="102" dur="300"/>
                                            <p:tgtEl>
                                              <p:spTgt spid="47"/>
                                            </p:tgtEl>
                                          </p:cBhvr>
                                        </p:animEffect>
                                      </p:childTnLst>
                                    </p:cTn>
                                  </p:par>
                                  <p:par>
                                    <p:cTn id="103" presetID="12" presetClass="entr" presetSubtype="8" fill="hold" grpId="0" nodeType="withEffect">
                                      <p:stCondLst>
                                        <p:cond delay="200"/>
                                      </p:stCondLst>
                                      <p:childTnLst>
                                        <p:set>
                                          <p:cBhvr>
                                            <p:cTn id="104" dur="1" fill="hold">
                                              <p:stCondLst>
                                                <p:cond delay="0"/>
                                              </p:stCondLst>
                                            </p:cTn>
                                            <p:tgtEl>
                                              <p:spTgt spid="48"/>
                                            </p:tgtEl>
                                            <p:attrNameLst>
                                              <p:attrName>style.visibility</p:attrName>
                                            </p:attrNameLst>
                                          </p:cBhvr>
                                          <p:to>
                                            <p:strVal val="visible"/>
                                          </p:to>
                                        </p:set>
                                        <p:anim calcmode="lin" valueType="num">
                                          <p:cBhvr additive="base">
                                            <p:cTn id="105" dur="300"/>
                                            <p:tgtEl>
                                              <p:spTgt spid="48"/>
                                            </p:tgtEl>
                                            <p:attrNameLst>
                                              <p:attrName>ppt_x</p:attrName>
                                            </p:attrNameLst>
                                          </p:cBhvr>
                                          <p:tavLst>
                                            <p:tav tm="0">
                                              <p:val>
                                                <p:strVal val="#ppt_x-#ppt_w*1.125000"/>
                                              </p:val>
                                            </p:tav>
                                            <p:tav tm="100000">
                                              <p:val>
                                                <p:strVal val="#ppt_x"/>
                                              </p:val>
                                            </p:tav>
                                          </p:tavLst>
                                        </p:anim>
                                        <p:animEffect transition="in" filter="wipe(right)">
                                          <p:cBhvr>
                                            <p:cTn id="106"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24" grpId="0" animBg="1"/>
          <p:bldP spid="35" grpId="0"/>
          <p:bldP spid="36" grpId="0"/>
          <p:bldP spid="37" grpId="0"/>
          <p:bldP spid="38" grpId="0"/>
          <p:bldP spid="39" grpId="0"/>
          <p:bldP spid="40" grpId="0"/>
          <p:bldP spid="41" grpId="0"/>
          <p:bldP spid="42" grpId="0"/>
          <p:bldP spid="43" grpId="0"/>
          <p:bldP spid="44" grpId="0"/>
          <p:bldP spid="47" grpId="0"/>
          <p:bldP spid="48" grpId="0"/>
          <p:bldP spid="53" grpId="0"/>
          <p:bldP spid="54" grpId="0" animBg="1"/>
          <p:bldP spid="55" grpId="0"/>
          <p:bldP spid="56" grpId="0" animBg="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sz="4000" b="0" kern="0" dirty="0" smtClean="0">
                  <a:solidFill>
                    <a:schemeClr val="bg1">
                      <a:lumMod val="95000"/>
                    </a:schemeClr>
                  </a:solidFill>
                  <a:latin typeface="Impact" pitchFamily="34" charset="0"/>
                  <a:ea typeface="微软雅黑"/>
                </a:rPr>
                <a:t>05</a:t>
              </a:r>
              <a:endParaRPr lang="zh-CN" altLang="en-US" sz="4000"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3048264" y="24720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chemeClr val="tx1">
                    <a:lumMod val="65000"/>
                    <a:lumOff val="35000"/>
                  </a:schemeClr>
                </a:solidFill>
                <a:latin typeface="Arial"/>
                <a:ea typeface="微软雅黑"/>
              </a:rPr>
              <a:t>明年工作计划</a:t>
            </a:r>
            <a:endParaRPr lang="zh-CN" altLang="en-US" sz="3600" kern="0" dirty="0">
              <a:solidFill>
                <a:schemeClr val="tx1">
                  <a:lumMod val="65000"/>
                  <a:lumOff val="35000"/>
                </a:schemeClr>
              </a:solidFill>
              <a:latin typeface="Arial"/>
              <a:ea typeface="微软雅黑"/>
            </a:endParaRPr>
          </a:p>
        </p:txBody>
      </p:sp>
      <p:sp>
        <p:nvSpPr>
          <p:cNvPr id="124" name="Rectangle 4"/>
          <p:cNvSpPr txBox="1">
            <a:spLocks noChangeArrowheads="1"/>
          </p:cNvSpPr>
          <p:nvPr/>
        </p:nvSpPr>
        <p:spPr bwMode="auto">
          <a:xfrm>
            <a:off x="3553413" y="3171637"/>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new year Plan</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pic>
        <p:nvPicPr>
          <p:cNvPr id="73" name="图片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extLst>
      <p:ext uri="{BB962C8B-B14F-4D97-AF65-F5344CB8AC3E}">
        <p14:creationId xmlns:p14="http://schemas.microsoft.com/office/powerpoint/2010/main" val="1610698565"/>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2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751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明年工作计划一</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60" name="任意多边形 59"/>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61" name="TextBox 60"/>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62" name="流程图: 摘录 61"/>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57" name="Rectangle 7"/>
          <p:cNvSpPr>
            <a:spLocks noChangeArrowheads="1"/>
          </p:cNvSpPr>
          <p:nvPr/>
        </p:nvSpPr>
        <p:spPr bwMode="auto">
          <a:xfrm>
            <a:off x="0" y="3963964"/>
            <a:ext cx="7164288" cy="637839"/>
          </a:xfrm>
          <a:prstGeom prst="rect">
            <a:avLst/>
          </a:prstGeom>
          <a:solidFill>
            <a:schemeClr val="bg1">
              <a:lumMod val="85000"/>
            </a:schemeClr>
          </a:solidFill>
          <a:ln w="9525">
            <a:solidFill>
              <a:srgbClr val="EAEAEA"/>
            </a:solidFill>
            <a:miter lim="800000"/>
            <a:headEnd/>
            <a:tailEnd/>
          </a:ln>
          <a:extLst/>
        </p:spPr>
        <p:txBody>
          <a:bodyPr wrap="none" lIns="67099" tIns="33549" rIns="67099" bIns="33549" anchor="ctr"/>
          <a:lstStyle/>
          <a:p>
            <a:endParaRPr lang="zh-CN" altLang="en-US" kern="0" dirty="0">
              <a:solidFill>
                <a:sysClr val="windowText" lastClr="000000"/>
              </a:solidFill>
              <a:ea typeface="微软雅黑" pitchFamily="34" charset="-122"/>
            </a:endParaRPr>
          </a:p>
        </p:txBody>
      </p:sp>
      <p:sp>
        <p:nvSpPr>
          <p:cNvPr id="58" name="Line 43"/>
          <p:cNvSpPr>
            <a:spLocks noChangeShapeType="1"/>
          </p:cNvSpPr>
          <p:nvPr/>
        </p:nvSpPr>
        <p:spPr bwMode="auto">
          <a:xfrm rot="5400000">
            <a:off x="3283608" y="1630919"/>
            <a:ext cx="0" cy="5519899"/>
          </a:xfrm>
          <a:prstGeom prst="line">
            <a:avLst/>
          </a:prstGeom>
          <a:noFill/>
          <a:ln w="2857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itchFamily="34" charset="-122"/>
            </a:endParaRPr>
          </a:p>
        </p:txBody>
      </p:sp>
      <p:sp>
        <p:nvSpPr>
          <p:cNvPr id="63" name="Rectangle 6"/>
          <p:cNvSpPr>
            <a:spLocks noChangeArrowheads="1"/>
          </p:cNvSpPr>
          <p:nvPr/>
        </p:nvSpPr>
        <p:spPr bwMode="auto">
          <a:xfrm>
            <a:off x="2774991" y="2583160"/>
            <a:ext cx="4389297" cy="633742"/>
          </a:xfrm>
          <a:prstGeom prst="rect">
            <a:avLst/>
          </a:prstGeom>
          <a:solidFill>
            <a:schemeClr val="bg1">
              <a:lumMod val="85000"/>
            </a:schemeClr>
          </a:solidFill>
          <a:ln w="9525">
            <a:solidFill>
              <a:srgbClr val="EAEAEA"/>
            </a:solidFill>
            <a:miter lim="800000"/>
            <a:headEnd/>
            <a:tailEnd/>
          </a:ln>
          <a:extLst/>
        </p:spPr>
        <p:txBody>
          <a:bodyPr wrap="none" lIns="67099" tIns="33549" rIns="67099" bIns="33549" anchor="ctr"/>
          <a:lstStyle/>
          <a:p>
            <a:pPr>
              <a:defRPr/>
            </a:pPr>
            <a:endParaRPr lang="zh-CN" altLang="en-US" kern="0" dirty="0">
              <a:solidFill>
                <a:sysClr val="windowText" lastClr="000000"/>
              </a:solidFill>
              <a:ea typeface="微软雅黑" pitchFamily="34" charset="-122"/>
            </a:endParaRPr>
          </a:p>
        </p:txBody>
      </p:sp>
      <p:sp>
        <p:nvSpPr>
          <p:cNvPr id="64" name="Line 43"/>
          <p:cNvSpPr>
            <a:spLocks noChangeShapeType="1"/>
          </p:cNvSpPr>
          <p:nvPr/>
        </p:nvSpPr>
        <p:spPr bwMode="auto">
          <a:xfrm rot="16200000" flipH="1">
            <a:off x="4894819" y="1723673"/>
            <a:ext cx="0" cy="2526729"/>
          </a:xfrm>
          <a:prstGeom prst="line">
            <a:avLst/>
          </a:prstGeom>
          <a:noFill/>
          <a:ln w="2857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itchFamily="34" charset="-122"/>
            </a:endParaRPr>
          </a:p>
        </p:txBody>
      </p:sp>
      <p:sp>
        <p:nvSpPr>
          <p:cNvPr id="65" name="Rectangle 5"/>
          <p:cNvSpPr>
            <a:spLocks noChangeArrowheads="1"/>
          </p:cNvSpPr>
          <p:nvPr/>
        </p:nvSpPr>
        <p:spPr bwMode="auto">
          <a:xfrm rot="5400000">
            <a:off x="5978043" y="3441937"/>
            <a:ext cx="1744121" cy="631020"/>
          </a:xfrm>
          <a:prstGeom prst="rect">
            <a:avLst/>
          </a:prstGeom>
          <a:solidFill>
            <a:srgbClr val="FFFFFF"/>
          </a:solidFill>
          <a:ln w="9525">
            <a:solidFill>
              <a:srgbClr val="EAEAEA"/>
            </a:solidFill>
            <a:miter lim="800000"/>
            <a:headEnd/>
            <a:tailEnd/>
          </a:ln>
          <a:extLst/>
        </p:spPr>
        <p:txBody>
          <a:bodyPr wrap="none" lIns="67099" tIns="33549" rIns="67099" bIns="33549" anchor="ctr"/>
          <a:lstStyle/>
          <a:p>
            <a:pPr>
              <a:defRPr/>
            </a:pPr>
            <a:endParaRPr lang="zh-CN" altLang="en-US" kern="0" dirty="0">
              <a:solidFill>
                <a:sysClr val="windowText" lastClr="000000"/>
              </a:solidFill>
              <a:ea typeface="微软雅黑" pitchFamily="34" charset="-122"/>
            </a:endParaRPr>
          </a:p>
        </p:txBody>
      </p:sp>
      <p:sp>
        <p:nvSpPr>
          <p:cNvPr id="66" name="Line 44"/>
          <p:cNvSpPr>
            <a:spLocks noChangeShapeType="1"/>
          </p:cNvSpPr>
          <p:nvPr/>
        </p:nvSpPr>
        <p:spPr bwMode="auto">
          <a:xfrm>
            <a:off x="6863359" y="3428593"/>
            <a:ext cx="0" cy="302226"/>
          </a:xfrm>
          <a:prstGeom prst="line">
            <a:avLst/>
          </a:prstGeom>
          <a:noFill/>
          <a:ln w="2857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itchFamily="34" charset="-122"/>
            </a:endParaRPr>
          </a:p>
        </p:txBody>
      </p:sp>
      <p:sp>
        <p:nvSpPr>
          <p:cNvPr id="67" name="Rectangle 7"/>
          <p:cNvSpPr>
            <a:spLocks noChangeArrowheads="1"/>
          </p:cNvSpPr>
          <p:nvPr/>
        </p:nvSpPr>
        <p:spPr bwMode="auto">
          <a:xfrm>
            <a:off x="3135573" y="1254435"/>
            <a:ext cx="4028715" cy="637839"/>
          </a:xfrm>
          <a:prstGeom prst="rect">
            <a:avLst/>
          </a:prstGeom>
          <a:solidFill>
            <a:schemeClr val="bg1">
              <a:lumMod val="85000"/>
            </a:schemeClr>
          </a:solidFill>
          <a:ln w="9525">
            <a:solidFill>
              <a:srgbClr val="EAEAEA"/>
            </a:solidFill>
            <a:miter lim="800000"/>
            <a:headEnd/>
            <a:tailEnd/>
          </a:ln>
          <a:extLst/>
        </p:spPr>
        <p:txBody>
          <a:bodyPr wrap="none" lIns="67099" tIns="33549" rIns="67099" bIns="33549" anchor="ctr"/>
          <a:lstStyle/>
          <a:p>
            <a:endParaRPr lang="zh-CN" altLang="en-US" kern="0" dirty="0">
              <a:solidFill>
                <a:sysClr val="windowText" lastClr="000000"/>
              </a:solidFill>
              <a:ea typeface="微软雅黑" pitchFamily="34" charset="-122"/>
            </a:endParaRPr>
          </a:p>
        </p:txBody>
      </p:sp>
      <p:sp>
        <p:nvSpPr>
          <p:cNvPr id="68" name="Line 43"/>
          <p:cNvSpPr>
            <a:spLocks noChangeShapeType="1"/>
          </p:cNvSpPr>
          <p:nvPr/>
        </p:nvSpPr>
        <p:spPr bwMode="auto">
          <a:xfrm rot="5400000">
            <a:off x="4780192" y="373836"/>
            <a:ext cx="0" cy="2526729"/>
          </a:xfrm>
          <a:prstGeom prst="line">
            <a:avLst/>
          </a:prstGeom>
          <a:noFill/>
          <a:ln w="2857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itchFamily="34" charset="-122"/>
            </a:endParaRPr>
          </a:p>
        </p:txBody>
      </p:sp>
      <p:sp>
        <p:nvSpPr>
          <p:cNvPr id="69" name="Rectangle 8"/>
          <p:cNvSpPr>
            <a:spLocks noChangeArrowheads="1"/>
          </p:cNvSpPr>
          <p:nvPr/>
        </p:nvSpPr>
        <p:spPr bwMode="auto">
          <a:xfrm rot="5400000">
            <a:off x="1867997" y="1920157"/>
            <a:ext cx="1962467" cy="631020"/>
          </a:xfrm>
          <a:prstGeom prst="rect">
            <a:avLst/>
          </a:prstGeom>
          <a:solidFill>
            <a:schemeClr val="bg1">
              <a:lumMod val="85000"/>
            </a:schemeClr>
          </a:solidFill>
          <a:ln w="9525">
            <a:solidFill>
              <a:srgbClr val="EAEAEA"/>
            </a:solidFill>
            <a:miter lim="800000"/>
            <a:headEnd/>
            <a:tailEnd/>
          </a:ln>
          <a:extLst/>
        </p:spPr>
        <p:txBody>
          <a:bodyPr wrap="none" lIns="67099" tIns="33549" rIns="67099" bIns="33549" anchor="ctr"/>
          <a:lstStyle/>
          <a:p>
            <a:pPr>
              <a:defRPr/>
            </a:pPr>
            <a:endParaRPr lang="zh-CN" altLang="en-US" kern="0" dirty="0">
              <a:solidFill>
                <a:sysClr val="windowText" lastClr="000000"/>
              </a:solidFill>
              <a:ea typeface="微软雅黑" pitchFamily="34" charset="-122"/>
            </a:endParaRPr>
          </a:p>
        </p:txBody>
      </p:sp>
      <p:sp>
        <p:nvSpPr>
          <p:cNvPr id="70" name="Line 42"/>
          <p:cNvSpPr>
            <a:spLocks noChangeShapeType="1"/>
          </p:cNvSpPr>
          <p:nvPr/>
        </p:nvSpPr>
        <p:spPr bwMode="auto">
          <a:xfrm>
            <a:off x="2834646" y="2061892"/>
            <a:ext cx="0" cy="340061"/>
          </a:xfrm>
          <a:prstGeom prst="line">
            <a:avLst/>
          </a:prstGeom>
          <a:noFill/>
          <a:ln w="28575">
            <a:solidFill>
              <a:schemeClr val="tx1">
                <a:lumMod val="65000"/>
                <a:lumOff val="35000"/>
              </a:schemeClr>
            </a:solidFill>
            <a:prstDash val="lgDash"/>
            <a:round/>
            <a:headE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itchFamily="34" charset="-122"/>
            </a:endParaRPr>
          </a:p>
        </p:txBody>
      </p:sp>
      <p:sp>
        <p:nvSpPr>
          <p:cNvPr id="71" name="矩形 70"/>
          <p:cNvSpPr/>
          <p:nvPr/>
        </p:nvSpPr>
        <p:spPr>
          <a:xfrm>
            <a:off x="3536052" y="1285914"/>
            <a:ext cx="2663135" cy="312116"/>
          </a:xfrm>
          <a:prstGeom prst="rect">
            <a:avLst/>
          </a:prstGeom>
        </p:spPr>
        <p:txBody>
          <a:bodyPr wrap="square" lIns="67099" tIns="33549" rIns="67099" bIns="3354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点击添加文本点击添加文本点击添加</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72" name="矩形 71"/>
          <p:cNvSpPr/>
          <p:nvPr/>
        </p:nvSpPr>
        <p:spPr>
          <a:xfrm>
            <a:off x="3536052" y="2635752"/>
            <a:ext cx="2663135" cy="312116"/>
          </a:xfrm>
          <a:prstGeom prst="rect">
            <a:avLst/>
          </a:prstGeom>
        </p:spPr>
        <p:txBody>
          <a:bodyPr wrap="square" lIns="67099" tIns="33549" rIns="67099" bIns="3354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点击添加文本点击添加文本点击添加</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73" name="矩形 72"/>
          <p:cNvSpPr/>
          <p:nvPr/>
        </p:nvSpPr>
        <p:spPr>
          <a:xfrm>
            <a:off x="872914" y="4039583"/>
            <a:ext cx="5170644" cy="312116"/>
          </a:xfrm>
          <a:prstGeom prst="rect">
            <a:avLst/>
          </a:prstGeom>
        </p:spPr>
        <p:txBody>
          <a:bodyPr wrap="square" lIns="67099" tIns="33549" rIns="67099" bIns="33549" anchor="ctr">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cs typeface="华文黑体" pitchFamily="2" charset="-122"/>
              </a:rPr>
              <a:t>点击添加文本点击添加文本点击添加文本点击添加文本</a:t>
            </a:r>
            <a:endParaRPr lang="zh-CN" altLang="en-US" sz="1200" dirty="0">
              <a:solidFill>
                <a:schemeClr val="tx1">
                  <a:lumMod val="65000"/>
                  <a:lumOff val="35000"/>
                </a:schemeClr>
              </a:solidFill>
              <a:latin typeface="微软雅黑" pitchFamily="34" charset="-122"/>
              <a:ea typeface="微软雅黑" pitchFamily="34" charset="-122"/>
            </a:endParaRPr>
          </a:p>
        </p:txBody>
      </p:sp>
      <p:grpSp>
        <p:nvGrpSpPr>
          <p:cNvPr id="74" name="组合 73"/>
          <p:cNvGrpSpPr/>
          <p:nvPr/>
        </p:nvGrpSpPr>
        <p:grpSpPr>
          <a:xfrm>
            <a:off x="6339994" y="1043271"/>
            <a:ext cx="1030982" cy="1018620"/>
            <a:chOff x="6339994" y="1043271"/>
            <a:chExt cx="1030982" cy="1018620"/>
          </a:xfrm>
        </p:grpSpPr>
        <p:sp>
          <p:nvSpPr>
            <p:cNvPr id="75" name="Oval 38"/>
            <p:cNvSpPr>
              <a:spLocks noChangeArrowheads="1"/>
            </p:cNvSpPr>
            <p:nvPr/>
          </p:nvSpPr>
          <p:spPr bwMode="auto">
            <a:xfrm>
              <a:off x="6339994" y="1043271"/>
              <a:ext cx="1030982" cy="1018620"/>
            </a:xfrm>
            <a:prstGeom prst="ellipse">
              <a:avLst/>
            </a:prstGeom>
            <a:solidFill>
              <a:schemeClr val="tx1">
                <a:lumMod val="50000"/>
                <a:lumOff val="50000"/>
              </a:schemeClr>
            </a:solidFill>
            <a:ln w="19050">
              <a:noFill/>
              <a:round/>
              <a:headEnd/>
              <a:tailEnd/>
            </a:ln>
          </p:spPr>
          <p:txBody>
            <a:bodyPr wrap="none" lIns="67099" tIns="33549" rIns="67099" bIns="33549" anchor="ctr"/>
            <a:lstStyle/>
            <a:p>
              <a:pPr algn="ctr">
                <a:defRPr/>
              </a:pPr>
              <a:r>
                <a:rPr lang="zh-CN" altLang="en-US" sz="1500" kern="0" dirty="0">
                  <a:solidFill>
                    <a:schemeClr val="bg1"/>
                  </a:solidFill>
                  <a:ea typeface="微软雅黑" pitchFamily="34" charset="-122"/>
                </a:rPr>
                <a:t>起点</a:t>
              </a:r>
            </a:p>
          </p:txBody>
        </p:sp>
        <p:grpSp>
          <p:nvGrpSpPr>
            <p:cNvPr id="76" name="组合 75"/>
            <p:cNvGrpSpPr/>
            <p:nvPr/>
          </p:nvGrpSpPr>
          <p:grpSpPr>
            <a:xfrm>
              <a:off x="6395029" y="1090038"/>
              <a:ext cx="936152" cy="936152"/>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TextBox 76"/>
            <p:cNvSpPr txBox="1"/>
            <p:nvPr/>
          </p:nvSpPr>
          <p:spPr>
            <a:xfrm>
              <a:off x="6549987" y="1367914"/>
              <a:ext cx="646331" cy="369332"/>
            </a:xfrm>
            <a:prstGeom prst="rect">
              <a:avLst/>
            </a:prstGeom>
            <a:noFill/>
          </p:spPr>
          <p:txBody>
            <a:bodyPr wrap="none" rtlCol="0">
              <a:spAutoFit/>
            </a:bodyPr>
            <a:lstStyle/>
            <a:p>
              <a:r>
                <a:rPr lang="zh-CN" altLang="en-US" dirty="0" smtClean="0">
                  <a:solidFill>
                    <a:srgbClr val="005A9E"/>
                  </a:solidFill>
                  <a:latin typeface="方正韵动中黑简体" panose="02000000000000000000" pitchFamily="2" charset="-122"/>
                  <a:ea typeface="方正韵动中黑简体" panose="02000000000000000000" pitchFamily="2" charset="-122"/>
                </a:rPr>
                <a:t>起点</a:t>
              </a:r>
              <a:endParaRPr lang="zh-CN" altLang="en-US"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80" name="组合 79"/>
          <p:cNvGrpSpPr/>
          <p:nvPr/>
        </p:nvGrpSpPr>
        <p:grpSpPr>
          <a:xfrm>
            <a:off x="2333737" y="1043271"/>
            <a:ext cx="1030982" cy="1018620"/>
            <a:chOff x="2333737" y="1043271"/>
            <a:chExt cx="1030982" cy="1018620"/>
          </a:xfrm>
        </p:grpSpPr>
        <p:sp>
          <p:nvSpPr>
            <p:cNvPr id="81" name="Oval 38"/>
            <p:cNvSpPr>
              <a:spLocks noChangeArrowheads="1"/>
            </p:cNvSpPr>
            <p:nvPr/>
          </p:nvSpPr>
          <p:spPr bwMode="auto">
            <a:xfrm>
              <a:off x="2333737" y="1043271"/>
              <a:ext cx="1030982" cy="1018620"/>
            </a:xfrm>
            <a:prstGeom prst="ellipse">
              <a:avLst/>
            </a:prstGeom>
            <a:solidFill>
              <a:schemeClr val="tx1">
                <a:lumMod val="50000"/>
                <a:lumOff val="50000"/>
              </a:schemeClr>
            </a:solidFill>
            <a:ln w="19050">
              <a:noFill/>
              <a:round/>
              <a:headEnd/>
              <a:tailEnd/>
            </a:ln>
          </p:spPr>
          <p:txBody>
            <a:bodyPr wrap="none" lIns="67099" tIns="33549" rIns="67099" bIns="33549" anchor="ctr"/>
            <a:lstStyle/>
            <a:p>
              <a:pPr algn="ctr">
                <a:defRPr/>
              </a:pPr>
              <a:endParaRPr lang="zh-CN" altLang="en-US" sz="1500" kern="0" dirty="0">
                <a:solidFill>
                  <a:schemeClr val="bg1"/>
                </a:solidFill>
                <a:ea typeface="微软雅黑" pitchFamily="34" charset="-122"/>
              </a:endParaRPr>
            </a:p>
          </p:txBody>
        </p:sp>
        <p:grpSp>
          <p:nvGrpSpPr>
            <p:cNvPr id="82" name="组合 81"/>
            <p:cNvGrpSpPr/>
            <p:nvPr/>
          </p:nvGrpSpPr>
          <p:grpSpPr>
            <a:xfrm>
              <a:off x="2385661" y="1090038"/>
              <a:ext cx="936152" cy="936152"/>
              <a:chOff x="304800" y="673100"/>
              <a:chExt cx="4000500" cy="4000500"/>
            </a:xfrm>
            <a:effectLst>
              <a:outerShdw blurRad="317500" dist="190500" dir="8100000" algn="tr" rotWithShape="0">
                <a:prstClr val="black">
                  <a:alpha val="50000"/>
                </a:prstClr>
              </a:outerShdw>
            </a:effectLst>
          </p:grpSpPr>
          <p:sp>
            <p:nvSpPr>
              <p:cNvPr id="84" name="同心圆 8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椭圆 8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TextBox 82"/>
            <p:cNvSpPr txBox="1"/>
            <p:nvPr/>
          </p:nvSpPr>
          <p:spPr>
            <a:xfrm>
              <a:off x="2556219" y="1265726"/>
              <a:ext cx="595035" cy="584775"/>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第一</a:t>
              </a:r>
              <a:endParaRPr lang="en-US" altLang="zh-CN" sz="1600" dirty="0" smtClean="0">
                <a:solidFill>
                  <a:srgbClr val="005A9E"/>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86" name="组合 85"/>
          <p:cNvGrpSpPr/>
          <p:nvPr/>
        </p:nvGrpSpPr>
        <p:grpSpPr>
          <a:xfrm>
            <a:off x="2333737" y="2376076"/>
            <a:ext cx="1030982" cy="1018620"/>
            <a:chOff x="2333737" y="2376076"/>
            <a:chExt cx="1030982" cy="1018620"/>
          </a:xfrm>
        </p:grpSpPr>
        <p:sp>
          <p:nvSpPr>
            <p:cNvPr id="87" name="Oval 38"/>
            <p:cNvSpPr>
              <a:spLocks noChangeArrowheads="1"/>
            </p:cNvSpPr>
            <p:nvPr/>
          </p:nvSpPr>
          <p:spPr bwMode="auto">
            <a:xfrm>
              <a:off x="2333737" y="2376076"/>
              <a:ext cx="1030982" cy="1018620"/>
            </a:xfrm>
            <a:prstGeom prst="ellipse">
              <a:avLst/>
            </a:prstGeom>
            <a:solidFill>
              <a:schemeClr val="tx1">
                <a:lumMod val="50000"/>
                <a:lumOff val="50000"/>
              </a:schemeClr>
            </a:solidFill>
            <a:ln w="19050">
              <a:noFill/>
              <a:round/>
              <a:headEnd/>
              <a:tailEnd/>
            </a:ln>
          </p:spPr>
          <p:txBody>
            <a:bodyPr wrap="none" lIns="67099" tIns="33549" rIns="67099" bIns="33549" anchor="ctr"/>
            <a:lstStyle/>
            <a:p>
              <a:pPr algn="ctr">
                <a:defRPr/>
              </a:pPr>
              <a:endParaRPr lang="zh-CN" altLang="en-US" sz="1500" kern="0" dirty="0">
                <a:solidFill>
                  <a:schemeClr val="bg1"/>
                </a:solidFill>
                <a:ea typeface="微软雅黑" pitchFamily="34" charset="-122"/>
              </a:endParaRPr>
            </a:p>
          </p:txBody>
        </p:sp>
        <p:grpSp>
          <p:nvGrpSpPr>
            <p:cNvPr id="139" name="组合 138"/>
            <p:cNvGrpSpPr/>
            <p:nvPr/>
          </p:nvGrpSpPr>
          <p:grpSpPr>
            <a:xfrm>
              <a:off x="2385661" y="2414616"/>
              <a:ext cx="936152" cy="936152"/>
              <a:chOff x="304800" y="673100"/>
              <a:chExt cx="4000500" cy="4000500"/>
            </a:xfrm>
            <a:effectLst>
              <a:outerShdw blurRad="317500" dist="1905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椭圆 1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TextBox 139"/>
            <p:cNvSpPr txBox="1"/>
            <p:nvPr/>
          </p:nvSpPr>
          <p:spPr>
            <a:xfrm>
              <a:off x="2556219" y="2590304"/>
              <a:ext cx="595035" cy="584775"/>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第二</a:t>
              </a:r>
              <a:endParaRPr lang="en-US" altLang="zh-CN" sz="1600" dirty="0" smtClean="0">
                <a:solidFill>
                  <a:srgbClr val="005A9E"/>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143" name="组合 142"/>
          <p:cNvGrpSpPr/>
          <p:nvPr/>
        </p:nvGrpSpPr>
        <p:grpSpPr>
          <a:xfrm>
            <a:off x="6347869" y="2376076"/>
            <a:ext cx="1030982" cy="1018620"/>
            <a:chOff x="6347869" y="2376076"/>
            <a:chExt cx="1030982" cy="1018620"/>
          </a:xfrm>
        </p:grpSpPr>
        <p:sp>
          <p:nvSpPr>
            <p:cNvPr id="144" name="Oval 38"/>
            <p:cNvSpPr>
              <a:spLocks noChangeArrowheads="1"/>
            </p:cNvSpPr>
            <p:nvPr/>
          </p:nvSpPr>
          <p:spPr bwMode="auto">
            <a:xfrm>
              <a:off x="6347869" y="2376076"/>
              <a:ext cx="1030982" cy="1018620"/>
            </a:xfrm>
            <a:prstGeom prst="ellipse">
              <a:avLst/>
            </a:prstGeom>
            <a:solidFill>
              <a:schemeClr val="tx1">
                <a:lumMod val="50000"/>
                <a:lumOff val="50000"/>
              </a:schemeClr>
            </a:solidFill>
            <a:ln w="19050">
              <a:noFill/>
              <a:round/>
              <a:headEnd/>
              <a:tailEnd/>
            </a:ln>
          </p:spPr>
          <p:txBody>
            <a:bodyPr wrap="none" lIns="67099" tIns="33549" rIns="67099" bIns="33549" anchor="ctr"/>
            <a:lstStyle/>
            <a:p>
              <a:pPr algn="ctr">
                <a:defRPr/>
              </a:pPr>
              <a:endParaRPr lang="zh-CN" altLang="en-US" sz="1500" kern="0" dirty="0">
                <a:solidFill>
                  <a:schemeClr val="bg1"/>
                </a:solidFill>
                <a:ea typeface="微软雅黑" pitchFamily="34" charset="-122"/>
              </a:endParaRPr>
            </a:p>
          </p:txBody>
        </p:sp>
        <p:grpSp>
          <p:nvGrpSpPr>
            <p:cNvPr id="145" name="组合 144"/>
            <p:cNvGrpSpPr/>
            <p:nvPr/>
          </p:nvGrpSpPr>
          <p:grpSpPr>
            <a:xfrm>
              <a:off x="6405077" y="2414616"/>
              <a:ext cx="936152" cy="936152"/>
              <a:chOff x="304800" y="673100"/>
              <a:chExt cx="4000500" cy="4000500"/>
            </a:xfrm>
            <a:effectLst>
              <a:outerShdw blurRad="317500" dist="1905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椭圆 1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6" name="TextBox 145"/>
            <p:cNvSpPr txBox="1"/>
            <p:nvPr/>
          </p:nvSpPr>
          <p:spPr>
            <a:xfrm>
              <a:off x="6591758" y="2590304"/>
              <a:ext cx="595035" cy="584775"/>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第三</a:t>
              </a:r>
              <a:endParaRPr lang="en-US" altLang="zh-CN" sz="1600" dirty="0" smtClean="0">
                <a:solidFill>
                  <a:srgbClr val="005A9E"/>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149" name="组合 148"/>
          <p:cNvGrpSpPr/>
          <p:nvPr/>
        </p:nvGrpSpPr>
        <p:grpSpPr>
          <a:xfrm>
            <a:off x="6347869" y="3766864"/>
            <a:ext cx="1030982" cy="1018620"/>
            <a:chOff x="6347869" y="3766864"/>
            <a:chExt cx="1030982" cy="1018620"/>
          </a:xfrm>
        </p:grpSpPr>
        <p:sp>
          <p:nvSpPr>
            <p:cNvPr id="150" name="Oval 38"/>
            <p:cNvSpPr>
              <a:spLocks noChangeArrowheads="1"/>
            </p:cNvSpPr>
            <p:nvPr/>
          </p:nvSpPr>
          <p:spPr bwMode="auto">
            <a:xfrm>
              <a:off x="6347869" y="3766864"/>
              <a:ext cx="1030982" cy="1018620"/>
            </a:xfrm>
            <a:prstGeom prst="ellipse">
              <a:avLst/>
            </a:prstGeom>
            <a:solidFill>
              <a:schemeClr val="tx1">
                <a:lumMod val="50000"/>
                <a:lumOff val="50000"/>
              </a:schemeClr>
            </a:solidFill>
            <a:ln w="19050">
              <a:noFill/>
              <a:round/>
              <a:headEnd/>
              <a:tailEnd/>
            </a:ln>
          </p:spPr>
          <p:txBody>
            <a:bodyPr wrap="none" lIns="67099" tIns="33549" rIns="67099" bIns="33549" anchor="ctr"/>
            <a:lstStyle/>
            <a:p>
              <a:pPr algn="ctr">
                <a:defRPr/>
              </a:pPr>
              <a:endParaRPr lang="zh-CN" altLang="en-US" sz="1500" kern="0" dirty="0">
                <a:solidFill>
                  <a:schemeClr val="bg1"/>
                </a:solidFill>
                <a:ea typeface="微软雅黑" pitchFamily="34" charset="-122"/>
              </a:endParaRPr>
            </a:p>
          </p:txBody>
        </p:sp>
        <p:grpSp>
          <p:nvGrpSpPr>
            <p:cNvPr id="151" name="组合 150"/>
            <p:cNvGrpSpPr/>
            <p:nvPr/>
          </p:nvGrpSpPr>
          <p:grpSpPr>
            <a:xfrm>
              <a:off x="6405077" y="3808098"/>
              <a:ext cx="936152" cy="936152"/>
              <a:chOff x="304800" y="673100"/>
              <a:chExt cx="4000500" cy="4000500"/>
            </a:xfrm>
            <a:effectLst>
              <a:outerShdw blurRad="317500" dist="1905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椭圆 1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TextBox 151"/>
            <p:cNvSpPr txBox="1"/>
            <p:nvPr/>
          </p:nvSpPr>
          <p:spPr>
            <a:xfrm>
              <a:off x="6582233" y="3971564"/>
              <a:ext cx="595035" cy="584775"/>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第四</a:t>
              </a:r>
              <a:endParaRPr lang="en-US" altLang="zh-CN" sz="1600" dirty="0" smtClean="0">
                <a:solidFill>
                  <a:srgbClr val="005A9E"/>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005A9E"/>
                </a:solidFill>
                <a:latin typeface="方正韵动中黑简体" panose="02000000000000000000" pitchFamily="2" charset="-122"/>
                <a:ea typeface="方正韵动中黑简体" panose="02000000000000000000" pitchFamily="2" charset="-122"/>
              </a:endParaRPr>
            </a:p>
          </p:txBody>
        </p:sp>
      </p:grpSp>
    </p:spTree>
    <p:extLst>
      <p:ext uri="{BB962C8B-B14F-4D97-AF65-F5344CB8AC3E}">
        <p14:creationId xmlns:p14="http://schemas.microsoft.com/office/powerpoint/2010/main" val="5074180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fill="hold"/>
                                        <p:tgtEl>
                                          <p:spTgt spid="62"/>
                                        </p:tgtEl>
                                        <p:attrNameLst>
                                          <p:attrName>ppt_x</p:attrName>
                                        </p:attrNameLst>
                                      </p:cBhvr>
                                      <p:tavLst>
                                        <p:tav tm="0">
                                          <p:val>
                                            <p:strVal val="0-#ppt_w/2"/>
                                          </p:val>
                                        </p:tav>
                                        <p:tav tm="100000">
                                          <p:val>
                                            <p:strVal val="#ppt_x"/>
                                          </p:val>
                                        </p:tav>
                                      </p:tavLst>
                                    </p:anim>
                                    <p:anim calcmode="lin" valueType="num">
                                      <p:cBhvr additive="base">
                                        <p:cTn id="14" dur="500" fill="hold"/>
                                        <p:tgtEl>
                                          <p:spTgt spid="6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500" fill="hold"/>
                                        <p:tgtEl>
                                          <p:spTgt spid="61"/>
                                        </p:tgtEl>
                                        <p:attrNameLst>
                                          <p:attrName>ppt_x</p:attrName>
                                        </p:attrNameLst>
                                      </p:cBhvr>
                                      <p:tavLst>
                                        <p:tav tm="0">
                                          <p:val>
                                            <p:strVal val="0-#ppt_w/2"/>
                                          </p:val>
                                        </p:tav>
                                        <p:tav tm="100000">
                                          <p:val>
                                            <p:strVal val="#ppt_x"/>
                                          </p:val>
                                        </p:tav>
                                      </p:tavLst>
                                    </p:anim>
                                    <p:anim calcmode="lin" valueType="num">
                                      <p:cBhvr additive="base">
                                        <p:cTn id="1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9"/>
                                        </p:tgtEl>
                                        <p:attrNameLst>
                                          <p:attrName>style.visibility</p:attrName>
                                        </p:attrNameLst>
                                      </p:cBhvr>
                                      <p:to>
                                        <p:strVal val="visible"/>
                                      </p:to>
                                    </p:set>
                                    <p:anim calcmode="lin" valueType="num">
                                      <p:cBhvr>
                                        <p:cTn id="23" dur="500" fill="hold"/>
                                        <p:tgtEl>
                                          <p:spTgt spid="5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9"/>
                                        </p:tgtEl>
                                        <p:attrNameLst>
                                          <p:attrName>ppt_y</p:attrName>
                                        </p:attrNameLst>
                                      </p:cBhvr>
                                      <p:tavLst>
                                        <p:tav tm="0">
                                          <p:val>
                                            <p:strVal val="#ppt_y"/>
                                          </p:val>
                                        </p:tav>
                                        <p:tav tm="100000">
                                          <p:val>
                                            <p:strVal val="#ppt_y"/>
                                          </p:val>
                                        </p:tav>
                                      </p:tavLst>
                                    </p:anim>
                                    <p:anim calcmode="lin" valueType="num">
                                      <p:cBhvr>
                                        <p:cTn id="25" dur="500" fill="hold"/>
                                        <p:tgtEl>
                                          <p:spTgt spid="5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right)">
                                      <p:cBhvr>
                                        <p:cTn id="37" dur="500"/>
                                        <p:tgtEl>
                                          <p:spTgt spid="67"/>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right)">
                                      <p:cBhvr>
                                        <p:cTn id="40" dur="500"/>
                                        <p:tgtEl>
                                          <p:spTgt spid="68"/>
                                        </p:tgtEl>
                                      </p:cBhvr>
                                    </p:animEffect>
                                  </p:childTnLst>
                                </p:cTn>
                              </p:par>
                            </p:childTnLst>
                          </p:cTn>
                        </p:par>
                        <p:par>
                          <p:cTn id="41" fill="hold">
                            <p:stCondLst>
                              <p:cond delay="1000"/>
                            </p:stCondLst>
                            <p:childTnLst>
                              <p:par>
                                <p:cTn id="42" presetID="22" presetClass="entr" presetSubtype="8" fill="hold" grpId="0" nodeType="afterEffect">
                                  <p:stCondLst>
                                    <p:cond delay="0"/>
                                  </p:stCondLst>
                                  <p:iterate type="lt">
                                    <p:tmPct val="30000"/>
                                  </p:iterate>
                                  <p:childTnLst>
                                    <p:set>
                                      <p:cBhvr>
                                        <p:cTn id="43" dur="1" fill="hold">
                                          <p:stCondLst>
                                            <p:cond delay="0"/>
                                          </p:stCondLst>
                                        </p:cTn>
                                        <p:tgtEl>
                                          <p:spTgt spid="71"/>
                                        </p:tgtEl>
                                        <p:attrNameLst>
                                          <p:attrName>style.visibility</p:attrName>
                                        </p:attrNameLst>
                                      </p:cBhvr>
                                      <p:to>
                                        <p:strVal val="visible"/>
                                      </p:to>
                                    </p:set>
                                    <p:animEffect transition="in" filter="wipe(left)">
                                      <p:cBhvr>
                                        <p:cTn id="44" dur="100"/>
                                        <p:tgtEl>
                                          <p:spTgt spid="71"/>
                                        </p:tgtEl>
                                      </p:cBhvr>
                                    </p:animEffect>
                                  </p:childTnLst>
                                </p:cTn>
                              </p:par>
                              <p:par>
                                <p:cTn id="45" presetID="36" presetClass="emph" presetSubtype="0" fill="hold" grpId="1" nodeType="withEffect">
                                  <p:stCondLst>
                                    <p:cond delay="0"/>
                                  </p:stCondLst>
                                  <p:iterate type="lt">
                                    <p:tmPct val="30000"/>
                                  </p:iterate>
                                  <p:childTnLst>
                                    <p:animScale>
                                      <p:cBhvr>
                                        <p:cTn id="46" dur="50" autoRev="1" fill="hold">
                                          <p:stCondLst>
                                            <p:cond delay="0"/>
                                          </p:stCondLst>
                                        </p:cTn>
                                        <p:tgtEl>
                                          <p:spTgt spid="71"/>
                                        </p:tgtEl>
                                      </p:cBhvr>
                                      <p:to x="80000" y="100000"/>
                                    </p:animScale>
                                    <p:anim by="(#ppt_w*0.10)" calcmode="lin" valueType="num">
                                      <p:cBhvr>
                                        <p:cTn id="47" dur="50" autoRev="1" fill="hold">
                                          <p:stCondLst>
                                            <p:cond delay="0"/>
                                          </p:stCondLst>
                                        </p:cTn>
                                        <p:tgtEl>
                                          <p:spTgt spid="71"/>
                                        </p:tgtEl>
                                        <p:attrNameLst>
                                          <p:attrName>ppt_x</p:attrName>
                                        </p:attrNameLst>
                                      </p:cBhvr>
                                    </p:anim>
                                    <p:anim by="(-#ppt_w*0.10)" calcmode="lin" valueType="num">
                                      <p:cBhvr>
                                        <p:cTn id="48" dur="50" autoRev="1" fill="hold">
                                          <p:stCondLst>
                                            <p:cond delay="0"/>
                                          </p:stCondLst>
                                        </p:cTn>
                                        <p:tgtEl>
                                          <p:spTgt spid="71"/>
                                        </p:tgtEl>
                                        <p:attrNameLst>
                                          <p:attrName>ppt_y</p:attrName>
                                        </p:attrNameLst>
                                      </p:cBhvr>
                                    </p:anim>
                                    <p:animRot by="-480000">
                                      <p:cBhvr>
                                        <p:cTn id="49" dur="50" autoRev="1" fill="hold">
                                          <p:stCondLst>
                                            <p:cond delay="0"/>
                                          </p:stCondLst>
                                        </p:cTn>
                                        <p:tgtEl>
                                          <p:spTgt spid="71"/>
                                        </p:tgtEl>
                                        <p:attrNameLst>
                                          <p:attrName>r</p:attrName>
                                        </p:attrNameLst>
                                      </p:cBhvr>
                                    </p:animRot>
                                  </p:childTnLst>
                                </p:cTn>
                              </p:par>
                            </p:childTnLst>
                          </p:cTn>
                        </p:par>
                        <p:par>
                          <p:cTn id="50" fill="hold">
                            <p:stCondLst>
                              <p:cond delay="1550"/>
                            </p:stCondLst>
                            <p:childTnLst>
                              <p:par>
                                <p:cTn id="51" presetID="2" presetClass="entr" presetSubtype="1" fill="hold" nodeType="after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ppt_x"/>
                                          </p:val>
                                        </p:tav>
                                        <p:tav tm="100000">
                                          <p:val>
                                            <p:strVal val="#ppt_x"/>
                                          </p:val>
                                        </p:tav>
                                      </p:tavLst>
                                    </p:anim>
                                    <p:anim calcmode="lin" valueType="num">
                                      <p:cBhvr additive="base">
                                        <p:cTn id="54" dur="500" fill="hold"/>
                                        <p:tgtEl>
                                          <p:spTgt spid="80"/>
                                        </p:tgtEl>
                                        <p:attrNameLst>
                                          <p:attrName>ppt_y</p:attrName>
                                        </p:attrNameLst>
                                      </p:cBhvr>
                                      <p:tavLst>
                                        <p:tav tm="0">
                                          <p:val>
                                            <p:strVal val="0-#ppt_h/2"/>
                                          </p:val>
                                        </p:tav>
                                        <p:tav tm="100000">
                                          <p:val>
                                            <p:strVal val="#ppt_y"/>
                                          </p:val>
                                        </p:tav>
                                      </p:tavLst>
                                    </p:anim>
                                  </p:childTnLst>
                                </p:cTn>
                              </p:par>
                            </p:childTnLst>
                          </p:cTn>
                        </p:par>
                        <p:par>
                          <p:cTn id="55" fill="hold">
                            <p:stCondLst>
                              <p:cond delay="2050"/>
                            </p:stCondLst>
                            <p:childTnLst>
                              <p:par>
                                <p:cTn id="56" presetID="22" presetClass="entr" presetSubtype="1"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wipe(up)">
                                      <p:cBhvr>
                                        <p:cTn id="58" dur="500"/>
                                        <p:tgtEl>
                                          <p:spTgt spid="70"/>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par>
                          <p:cTn id="62" fill="hold">
                            <p:stCondLst>
                              <p:cond delay="2550"/>
                            </p:stCondLst>
                            <p:childTnLst>
                              <p:par>
                                <p:cTn id="63" presetID="2" presetClass="entr" presetSubtype="1" fill="hold" nodeType="afterEffect">
                                  <p:stCondLst>
                                    <p:cond delay="0"/>
                                  </p:stCondLst>
                                  <p:childTnLst>
                                    <p:set>
                                      <p:cBhvr>
                                        <p:cTn id="64" dur="1" fill="hold">
                                          <p:stCondLst>
                                            <p:cond delay="0"/>
                                          </p:stCondLst>
                                        </p:cTn>
                                        <p:tgtEl>
                                          <p:spTgt spid="86"/>
                                        </p:tgtEl>
                                        <p:attrNameLst>
                                          <p:attrName>style.visibility</p:attrName>
                                        </p:attrNameLst>
                                      </p:cBhvr>
                                      <p:to>
                                        <p:strVal val="visible"/>
                                      </p:to>
                                    </p:set>
                                    <p:anim calcmode="lin" valueType="num">
                                      <p:cBhvr additive="base">
                                        <p:cTn id="65" dur="500" fill="hold"/>
                                        <p:tgtEl>
                                          <p:spTgt spid="86"/>
                                        </p:tgtEl>
                                        <p:attrNameLst>
                                          <p:attrName>ppt_x</p:attrName>
                                        </p:attrNameLst>
                                      </p:cBhvr>
                                      <p:tavLst>
                                        <p:tav tm="0">
                                          <p:val>
                                            <p:strVal val="#ppt_x"/>
                                          </p:val>
                                        </p:tav>
                                        <p:tav tm="100000">
                                          <p:val>
                                            <p:strVal val="#ppt_x"/>
                                          </p:val>
                                        </p:tav>
                                      </p:tavLst>
                                    </p:anim>
                                    <p:anim calcmode="lin" valueType="num">
                                      <p:cBhvr additive="base">
                                        <p:cTn id="66" dur="500" fill="hold"/>
                                        <p:tgtEl>
                                          <p:spTgt spid="86"/>
                                        </p:tgtEl>
                                        <p:attrNameLst>
                                          <p:attrName>ppt_y</p:attrName>
                                        </p:attrNameLst>
                                      </p:cBhvr>
                                      <p:tavLst>
                                        <p:tav tm="0">
                                          <p:val>
                                            <p:strVal val="0-#ppt_h/2"/>
                                          </p:val>
                                        </p:tav>
                                        <p:tav tm="100000">
                                          <p:val>
                                            <p:strVal val="#ppt_y"/>
                                          </p:val>
                                        </p:tav>
                                      </p:tavLst>
                                    </p:anim>
                                  </p:childTnLst>
                                </p:cTn>
                              </p:par>
                            </p:childTnLst>
                          </p:cTn>
                        </p:par>
                        <p:par>
                          <p:cTn id="67" fill="hold">
                            <p:stCondLst>
                              <p:cond delay="3050"/>
                            </p:stCondLst>
                            <p:childTnLst>
                              <p:par>
                                <p:cTn id="68" presetID="22" presetClass="entr" presetSubtype="8"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left)">
                                      <p:cBhvr>
                                        <p:cTn id="70" dur="500"/>
                                        <p:tgtEl>
                                          <p:spTgt spid="6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left)">
                                      <p:cBhvr>
                                        <p:cTn id="73" dur="500"/>
                                        <p:tgtEl>
                                          <p:spTgt spid="64"/>
                                        </p:tgtEl>
                                      </p:cBhvr>
                                    </p:animEffect>
                                  </p:childTnLst>
                                </p:cTn>
                              </p:par>
                            </p:childTnLst>
                          </p:cTn>
                        </p:par>
                        <p:par>
                          <p:cTn id="74" fill="hold">
                            <p:stCondLst>
                              <p:cond delay="3550"/>
                            </p:stCondLst>
                            <p:childTnLst>
                              <p:par>
                                <p:cTn id="75" presetID="22" presetClass="entr" presetSubtype="8" fill="hold" grpId="0" nodeType="afterEffect">
                                  <p:stCondLst>
                                    <p:cond delay="0"/>
                                  </p:stCondLst>
                                  <p:iterate type="lt">
                                    <p:tmPct val="30000"/>
                                  </p:iterate>
                                  <p:childTnLst>
                                    <p:set>
                                      <p:cBhvr>
                                        <p:cTn id="76" dur="1" fill="hold">
                                          <p:stCondLst>
                                            <p:cond delay="0"/>
                                          </p:stCondLst>
                                        </p:cTn>
                                        <p:tgtEl>
                                          <p:spTgt spid="72"/>
                                        </p:tgtEl>
                                        <p:attrNameLst>
                                          <p:attrName>style.visibility</p:attrName>
                                        </p:attrNameLst>
                                      </p:cBhvr>
                                      <p:to>
                                        <p:strVal val="visible"/>
                                      </p:to>
                                    </p:set>
                                    <p:animEffect transition="in" filter="wipe(left)">
                                      <p:cBhvr>
                                        <p:cTn id="77" dur="100"/>
                                        <p:tgtEl>
                                          <p:spTgt spid="72"/>
                                        </p:tgtEl>
                                      </p:cBhvr>
                                    </p:animEffect>
                                  </p:childTnLst>
                                </p:cTn>
                              </p:par>
                              <p:par>
                                <p:cTn id="78" presetID="36" presetClass="emph" presetSubtype="0" fill="hold" grpId="1" nodeType="withEffect">
                                  <p:stCondLst>
                                    <p:cond delay="0"/>
                                  </p:stCondLst>
                                  <p:iterate type="lt">
                                    <p:tmPct val="30000"/>
                                  </p:iterate>
                                  <p:childTnLst>
                                    <p:animScale>
                                      <p:cBhvr>
                                        <p:cTn id="79" dur="50" autoRev="1" fill="hold">
                                          <p:stCondLst>
                                            <p:cond delay="0"/>
                                          </p:stCondLst>
                                        </p:cTn>
                                        <p:tgtEl>
                                          <p:spTgt spid="72"/>
                                        </p:tgtEl>
                                      </p:cBhvr>
                                      <p:to x="80000" y="100000"/>
                                    </p:animScale>
                                    <p:anim by="(#ppt_w*0.10)" calcmode="lin" valueType="num">
                                      <p:cBhvr>
                                        <p:cTn id="80" dur="50" autoRev="1" fill="hold">
                                          <p:stCondLst>
                                            <p:cond delay="0"/>
                                          </p:stCondLst>
                                        </p:cTn>
                                        <p:tgtEl>
                                          <p:spTgt spid="72"/>
                                        </p:tgtEl>
                                        <p:attrNameLst>
                                          <p:attrName>ppt_x</p:attrName>
                                        </p:attrNameLst>
                                      </p:cBhvr>
                                    </p:anim>
                                    <p:anim by="(-#ppt_w*0.10)" calcmode="lin" valueType="num">
                                      <p:cBhvr>
                                        <p:cTn id="81" dur="50" autoRev="1" fill="hold">
                                          <p:stCondLst>
                                            <p:cond delay="0"/>
                                          </p:stCondLst>
                                        </p:cTn>
                                        <p:tgtEl>
                                          <p:spTgt spid="72"/>
                                        </p:tgtEl>
                                        <p:attrNameLst>
                                          <p:attrName>ppt_y</p:attrName>
                                        </p:attrNameLst>
                                      </p:cBhvr>
                                    </p:anim>
                                    <p:animRot by="-480000">
                                      <p:cBhvr>
                                        <p:cTn id="82" dur="50" autoRev="1" fill="hold">
                                          <p:stCondLst>
                                            <p:cond delay="0"/>
                                          </p:stCondLst>
                                        </p:cTn>
                                        <p:tgtEl>
                                          <p:spTgt spid="72"/>
                                        </p:tgtEl>
                                        <p:attrNameLst>
                                          <p:attrName>r</p:attrName>
                                        </p:attrNameLst>
                                      </p:cBhvr>
                                    </p:animRot>
                                  </p:childTnLst>
                                </p:cTn>
                              </p:par>
                            </p:childTnLst>
                          </p:cTn>
                        </p:par>
                        <p:par>
                          <p:cTn id="83" fill="hold">
                            <p:stCondLst>
                              <p:cond delay="4100"/>
                            </p:stCondLst>
                            <p:childTnLst>
                              <p:par>
                                <p:cTn id="84" presetID="2" presetClass="entr" presetSubtype="1" fill="hold" nodeType="afterEffect">
                                  <p:stCondLst>
                                    <p:cond delay="0"/>
                                  </p:stCondLst>
                                  <p:childTnLst>
                                    <p:set>
                                      <p:cBhvr>
                                        <p:cTn id="85" dur="1" fill="hold">
                                          <p:stCondLst>
                                            <p:cond delay="0"/>
                                          </p:stCondLst>
                                        </p:cTn>
                                        <p:tgtEl>
                                          <p:spTgt spid="143"/>
                                        </p:tgtEl>
                                        <p:attrNameLst>
                                          <p:attrName>style.visibility</p:attrName>
                                        </p:attrNameLst>
                                      </p:cBhvr>
                                      <p:to>
                                        <p:strVal val="visible"/>
                                      </p:to>
                                    </p:set>
                                    <p:anim calcmode="lin" valueType="num">
                                      <p:cBhvr additive="base">
                                        <p:cTn id="86" dur="500" fill="hold"/>
                                        <p:tgtEl>
                                          <p:spTgt spid="143"/>
                                        </p:tgtEl>
                                        <p:attrNameLst>
                                          <p:attrName>ppt_x</p:attrName>
                                        </p:attrNameLst>
                                      </p:cBhvr>
                                      <p:tavLst>
                                        <p:tav tm="0">
                                          <p:val>
                                            <p:strVal val="#ppt_x"/>
                                          </p:val>
                                        </p:tav>
                                        <p:tav tm="100000">
                                          <p:val>
                                            <p:strVal val="#ppt_x"/>
                                          </p:val>
                                        </p:tav>
                                      </p:tavLst>
                                    </p:anim>
                                    <p:anim calcmode="lin" valueType="num">
                                      <p:cBhvr additive="base">
                                        <p:cTn id="87" dur="500" fill="hold"/>
                                        <p:tgtEl>
                                          <p:spTgt spid="143"/>
                                        </p:tgtEl>
                                        <p:attrNameLst>
                                          <p:attrName>ppt_y</p:attrName>
                                        </p:attrNameLst>
                                      </p:cBhvr>
                                      <p:tavLst>
                                        <p:tav tm="0">
                                          <p:val>
                                            <p:strVal val="0-#ppt_h/2"/>
                                          </p:val>
                                        </p:tav>
                                        <p:tav tm="100000">
                                          <p:val>
                                            <p:strVal val="#ppt_y"/>
                                          </p:val>
                                        </p:tav>
                                      </p:tavLst>
                                    </p:anim>
                                  </p:childTnLst>
                                </p:cTn>
                              </p:par>
                            </p:childTnLst>
                          </p:cTn>
                        </p:par>
                        <p:par>
                          <p:cTn id="88" fill="hold">
                            <p:stCondLst>
                              <p:cond delay="4600"/>
                            </p:stCondLst>
                            <p:childTnLst>
                              <p:par>
                                <p:cTn id="89" presetID="22" presetClass="entr" presetSubtype="1"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wipe(up)">
                                      <p:cBhvr>
                                        <p:cTn id="91" dur="500"/>
                                        <p:tgtEl>
                                          <p:spTgt spid="66"/>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wipe(up)">
                                      <p:cBhvr>
                                        <p:cTn id="94" dur="500"/>
                                        <p:tgtEl>
                                          <p:spTgt spid="65"/>
                                        </p:tgtEl>
                                      </p:cBhvr>
                                    </p:animEffect>
                                  </p:childTnLst>
                                </p:cTn>
                              </p:par>
                            </p:childTnLst>
                          </p:cTn>
                        </p:par>
                        <p:par>
                          <p:cTn id="95" fill="hold">
                            <p:stCondLst>
                              <p:cond delay="5100"/>
                            </p:stCondLst>
                            <p:childTnLst>
                              <p:par>
                                <p:cTn id="96" presetID="2" presetClass="entr" presetSubtype="1" fill="hold" nodeType="afterEffect">
                                  <p:stCondLst>
                                    <p:cond delay="0"/>
                                  </p:stCondLst>
                                  <p:childTnLst>
                                    <p:set>
                                      <p:cBhvr>
                                        <p:cTn id="97" dur="1" fill="hold">
                                          <p:stCondLst>
                                            <p:cond delay="0"/>
                                          </p:stCondLst>
                                        </p:cTn>
                                        <p:tgtEl>
                                          <p:spTgt spid="149"/>
                                        </p:tgtEl>
                                        <p:attrNameLst>
                                          <p:attrName>style.visibility</p:attrName>
                                        </p:attrNameLst>
                                      </p:cBhvr>
                                      <p:to>
                                        <p:strVal val="visible"/>
                                      </p:to>
                                    </p:set>
                                    <p:anim calcmode="lin" valueType="num">
                                      <p:cBhvr additive="base">
                                        <p:cTn id="98" dur="500" fill="hold"/>
                                        <p:tgtEl>
                                          <p:spTgt spid="149"/>
                                        </p:tgtEl>
                                        <p:attrNameLst>
                                          <p:attrName>ppt_x</p:attrName>
                                        </p:attrNameLst>
                                      </p:cBhvr>
                                      <p:tavLst>
                                        <p:tav tm="0">
                                          <p:val>
                                            <p:strVal val="#ppt_x"/>
                                          </p:val>
                                        </p:tav>
                                        <p:tav tm="100000">
                                          <p:val>
                                            <p:strVal val="#ppt_x"/>
                                          </p:val>
                                        </p:tav>
                                      </p:tavLst>
                                    </p:anim>
                                    <p:anim calcmode="lin" valueType="num">
                                      <p:cBhvr additive="base">
                                        <p:cTn id="99" dur="500" fill="hold"/>
                                        <p:tgtEl>
                                          <p:spTgt spid="149"/>
                                        </p:tgtEl>
                                        <p:attrNameLst>
                                          <p:attrName>ppt_y</p:attrName>
                                        </p:attrNameLst>
                                      </p:cBhvr>
                                      <p:tavLst>
                                        <p:tav tm="0">
                                          <p:val>
                                            <p:strVal val="0-#ppt_h/2"/>
                                          </p:val>
                                        </p:tav>
                                        <p:tav tm="100000">
                                          <p:val>
                                            <p:strVal val="#ppt_y"/>
                                          </p:val>
                                        </p:tav>
                                      </p:tavLst>
                                    </p:anim>
                                  </p:childTnLst>
                                </p:cTn>
                              </p:par>
                            </p:childTnLst>
                          </p:cTn>
                        </p:par>
                        <p:par>
                          <p:cTn id="100" fill="hold">
                            <p:stCondLst>
                              <p:cond delay="5600"/>
                            </p:stCondLst>
                            <p:childTnLst>
                              <p:par>
                                <p:cTn id="101" presetID="22" presetClass="entr" presetSubtype="2" fill="hold" grpId="0" nodeType="after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wipe(right)">
                                      <p:cBhvr>
                                        <p:cTn id="103" dur="500"/>
                                        <p:tgtEl>
                                          <p:spTgt spid="57"/>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right)">
                                      <p:cBhvr>
                                        <p:cTn id="106" dur="500"/>
                                        <p:tgtEl>
                                          <p:spTgt spid="58"/>
                                        </p:tgtEl>
                                      </p:cBhvr>
                                    </p:animEffect>
                                  </p:childTnLst>
                                </p:cTn>
                              </p:par>
                            </p:childTnLst>
                          </p:cTn>
                        </p:par>
                        <p:par>
                          <p:cTn id="107" fill="hold">
                            <p:stCondLst>
                              <p:cond delay="6100"/>
                            </p:stCondLst>
                            <p:childTnLst>
                              <p:par>
                                <p:cTn id="108" presetID="22" presetClass="entr" presetSubtype="8" fill="hold" grpId="0" nodeType="afterEffect">
                                  <p:stCondLst>
                                    <p:cond delay="0"/>
                                  </p:stCondLst>
                                  <p:iterate type="lt">
                                    <p:tmPct val="30000"/>
                                  </p:iterate>
                                  <p:childTnLst>
                                    <p:set>
                                      <p:cBhvr>
                                        <p:cTn id="109" dur="1" fill="hold">
                                          <p:stCondLst>
                                            <p:cond delay="0"/>
                                          </p:stCondLst>
                                        </p:cTn>
                                        <p:tgtEl>
                                          <p:spTgt spid="73"/>
                                        </p:tgtEl>
                                        <p:attrNameLst>
                                          <p:attrName>style.visibility</p:attrName>
                                        </p:attrNameLst>
                                      </p:cBhvr>
                                      <p:to>
                                        <p:strVal val="visible"/>
                                      </p:to>
                                    </p:set>
                                    <p:animEffect transition="in" filter="wipe(left)">
                                      <p:cBhvr>
                                        <p:cTn id="110" dur="100"/>
                                        <p:tgtEl>
                                          <p:spTgt spid="73"/>
                                        </p:tgtEl>
                                      </p:cBhvr>
                                    </p:animEffect>
                                  </p:childTnLst>
                                </p:cTn>
                              </p:par>
                              <p:par>
                                <p:cTn id="111" presetID="36" presetClass="emph" presetSubtype="0" fill="hold" grpId="1" nodeType="withEffect">
                                  <p:stCondLst>
                                    <p:cond delay="0"/>
                                  </p:stCondLst>
                                  <p:iterate type="lt">
                                    <p:tmPct val="30000"/>
                                  </p:iterate>
                                  <p:childTnLst>
                                    <p:animScale>
                                      <p:cBhvr>
                                        <p:cTn id="112" dur="50" autoRev="1" fill="hold">
                                          <p:stCondLst>
                                            <p:cond delay="0"/>
                                          </p:stCondLst>
                                        </p:cTn>
                                        <p:tgtEl>
                                          <p:spTgt spid="73"/>
                                        </p:tgtEl>
                                      </p:cBhvr>
                                      <p:to x="80000" y="100000"/>
                                    </p:animScale>
                                    <p:anim by="(#ppt_w*0.10)" calcmode="lin" valueType="num">
                                      <p:cBhvr>
                                        <p:cTn id="113" dur="50" autoRev="1" fill="hold">
                                          <p:stCondLst>
                                            <p:cond delay="0"/>
                                          </p:stCondLst>
                                        </p:cTn>
                                        <p:tgtEl>
                                          <p:spTgt spid="73"/>
                                        </p:tgtEl>
                                        <p:attrNameLst>
                                          <p:attrName>ppt_x</p:attrName>
                                        </p:attrNameLst>
                                      </p:cBhvr>
                                    </p:anim>
                                    <p:anim by="(-#ppt_w*0.10)" calcmode="lin" valueType="num">
                                      <p:cBhvr>
                                        <p:cTn id="114" dur="50" autoRev="1" fill="hold">
                                          <p:stCondLst>
                                            <p:cond delay="0"/>
                                          </p:stCondLst>
                                        </p:cTn>
                                        <p:tgtEl>
                                          <p:spTgt spid="73"/>
                                        </p:tgtEl>
                                        <p:attrNameLst>
                                          <p:attrName>ppt_y</p:attrName>
                                        </p:attrNameLst>
                                      </p:cBhvr>
                                    </p:anim>
                                    <p:animRot by="-480000">
                                      <p:cBhvr>
                                        <p:cTn id="115" dur="50" autoRev="1" fill="hold">
                                          <p:stCondLst>
                                            <p:cond delay="0"/>
                                          </p:stCondLst>
                                        </p:cTn>
                                        <p:tgtEl>
                                          <p:spTgt spid="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57" grpId="0" animBg="1"/>
      <p:bldP spid="58" grpId="0" animBg="1"/>
      <p:bldP spid="63" grpId="0" animBg="1"/>
      <p:bldP spid="64" grpId="0" animBg="1"/>
      <p:bldP spid="65" grpId="0" animBg="1"/>
      <p:bldP spid="66" grpId="0" animBg="1"/>
      <p:bldP spid="67" grpId="0" animBg="1"/>
      <p:bldP spid="68" grpId="0" animBg="1"/>
      <p:bldP spid="69" grpId="0" animBg="1"/>
      <p:bldP spid="70" grpId="0" animBg="1"/>
      <p:bldP spid="71" grpId="0"/>
      <p:bldP spid="71" grpId="1"/>
      <p:bldP spid="72" grpId="0"/>
      <p:bldP spid="72" grpId="1"/>
      <p:bldP spid="73" grpId="0"/>
      <p:bldP spid="73"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明年工作计划二</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65" name="任意多边形 64"/>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66" name="TextBox 65"/>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67" name="流程图: 摘录 66"/>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cxnSp>
        <p:nvCxnSpPr>
          <p:cNvPr id="33" name="肘形连接符 151"/>
          <p:cNvCxnSpPr>
            <a:cxnSpLocks noChangeShapeType="1"/>
          </p:cNvCxnSpPr>
          <p:nvPr/>
        </p:nvCxnSpPr>
        <p:spPr bwMode="auto">
          <a:xfrm>
            <a:off x="3197017" y="2108689"/>
            <a:ext cx="4333687" cy="472586"/>
          </a:xfrm>
          <a:prstGeom prst="bentConnector3">
            <a:avLst>
              <a:gd name="adj1" fmla="val 46218"/>
            </a:avLst>
          </a:prstGeom>
          <a:noFill/>
          <a:ln w="12700">
            <a:solidFill>
              <a:schemeClr val="tx1">
                <a:lumMod val="75000"/>
                <a:lumOff val="25000"/>
              </a:schemeClr>
            </a:solidFill>
            <a:bevel/>
            <a:headEnd/>
            <a:tailEnd/>
          </a:ln>
          <a:extLst>
            <a:ext uri="{909E8E84-426E-40DD-AFC4-6F175D3DCCD1}">
              <a14:hiddenFill xmlns:a14="http://schemas.microsoft.com/office/drawing/2010/main">
                <a:noFill/>
              </a14:hiddenFill>
            </a:ext>
          </a:extLst>
        </p:spPr>
      </p:cxnSp>
      <p:cxnSp>
        <p:nvCxnSpPr>
          <p:cNvPr id="34" name="肘形连接符 160"/>
          <p:cNvCxnSpPr>
            <a:cxnSpLocks noChangeShapeType="1"/>
          </p:cNvCxnSpPr>
          <p:nvPr/>
        </p:nvCxnSpPr>
        <p:spPr bwMode="auto">
          <a:xfrm>
            <a:off x="3197120" y="3515916"/>
            <a:ext cx="2483353" cy="281977"/>
          </a:xfrm>
          <a:prstGeom prst="bentConnector3">
            <a:avLst>
              <a:gd name="adj1" fmla="val 50000"/>
            </a:avLst>
          </a:prstGeom>
          <a:noFill/>
          <a:ln w="12700">
            <a:solidFill>
              <a:schemeClr val="tx1">
                <a:lumMod val="75000"/>
                <a:lumOff val="25000"/>
              </a:schemeClr>
            </a:solidFill>
            <a:bevel/>
            <a:headEnd/>
            <a:tailEnd/>
          </a:ln>
          <a:extLst>
            <a:ext uri="{909E8E84-426E-40DD-AFC4-6F175D3DCCD1}">
              <a14:hiddenFill xmlns:a14="http://schemas.microsoft.com/office/drawing/2010/main">
                <a:noFill/>
              </a14:hiddenFill>
            </a:ext>
          </a:extLst>
        </p:spPr>
      </p:cxnSp>
      <p:cxnSp>
        <p:nvCxnSpPr>
          <p:cNvPr id="35" name="肘形连接符 154"/>
          <p:cNvCxnSpPr>
            <a:cxnSpLocks noChangeShapeType="1"/>
          </p:cNvCxnSpPr>
          <p:nvPr/>
        </p:nvCxnSpPr>
        <p:spPr bwMode="auto">
          <a:xfrm>
            <a:off x="3197056" y="2812555"/>
            <a:ext cx="3408532" cy="505718"/>
          </a:xfrm>
          <a:prstGeom prst="bentConnector3">
            <a:avLst>
              <a:gd name="adj1" fmla="val 50000"/>
            </a:avLst>
          </a:prstGeom>
          <a:noFill/>
          <a:ln w="12700">
            <a:solidFill>
              <a:schemeClr val="tx1">
                <a:lumMod val="75000"/>
                <a:lumOff val="25000"/>
              </a:schemeClr>
            </a:solidFill>
            <a:bevel/>
            <a:headEnd/>
            <a:tailEnd/>
          </a:ln>
          <a:extLst>
            <a:ext uri="{909E8E84-426E-40DD-AFC4-6F175D3DCCD1}">
              <a14:hiddenFill xmlns:a14="http://schemas.microsoft.com/office/drawing/2010/main">
                <a:noFill/>
              </a14:hiddenFill>
            </a:ext>
          </a:extLst>
        </p:spPr>
      </p:cxnSp>
      <p:sp>
        <p:nvSpPr>
          <p:cNvPr id="36" name="直接连接符 68"/>
          <p:cNvSpPr>
            <a:spLocks noChangeShapeType="1"/>
          </p:cNvSpPr>
          <p:nvPr/>
        </p:nvSpPr>
        <p:spPr bwMode="auto">
          <a:xfrm flipH="1">
            <a:off x="2939716" y="4219576"/>
            <a:ext cx="1531081" cy="1"/>
          </a:xfrm>
          <a:prstGeom prst="line">
            <a:avLst/>
          </a:prstGeom>
          <a:noFill/>
          <a:ln w="12700">
            <a:solidFill>
              <a:schemeClr val="tx1">
                <a:lumMod val="75000"/>
                <a:lumOff val="25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 name="组合 36"/>
          <p:cNvGrpSpPr/>
          <p:nvPr/>
        </p:nvGrpSpPr>
        <p:grpSpPr>
          <a:xfrm>
            <a:off x="2646403" y="1850353"/>
            <a:ext cx="534177" cy="534177"/>
            <a:chOff x="2646403" y="1850353"/>
            <a:chExt cx="534177" cy="534177"/>
          </a:xfrm>
        </p:grpSpPr>
        <p:grpSp>
          <p:nvGrpSpPr>
            <p:cNvPr id="38" name="组合 37"/>
            <p:cNvGrpSpPr/>
            <p:nvPr/>
          </p:nvGrpSpPr>
          <p:grpSpPr>
            <a:xfrm>
              <a:off x="2646403" y="1850353"/>
              <a:ext cx="534177" cy="53417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125"/>
            <p:cNvGrpSpPr>
              <a:grpSpLocks/>
            </p:cNvGrpSpPr>
            <p:nvPr/>
          </p:nvGrpSpPr>
          <p:grpSpPr bwMode="auto">
            <a:xfrm>
              <a:off x="2744763" y="1943249"/>
              <a:ext cx="337456" cy="325902"/>
              <a:chOff x="0" y="0"/>
              <a:chExt cx="583915" cy="496874"/>
            </a:xfrm>
            <a:solidFill>
              <a:srgbClr val="C00000"/>
            </a:solidFill>
          </p:grpSpPr>
          <p:sp>
            <p:nvSpPr>
              <p:cNvPr id="40" name="Freeform 159"/>
              <p:cNvSpPr>
                <a:spLocks noChangeArrowheads="1"/>
              </p:cNvSpPr>
              <p:nvPr/>
            </p:nvSpPr>
            <p:spPr bwMode="auto">
              <a:xfrm>
                <a:off x="61656" y="94297"/>
                <a:ext cx="460603" cy="402577"/>
              </a:xfrm>
              <a:custGeom>
                <a:avLst/>
                <a:gdLst>
                  <a:gd name="T0" fmla="*/ 2109911457 w 54"/>
                  <a:gd name="T1" fmla="*/ 73363234 h 47"/>
                  <a:gd name="T2" fmla="*/ 1746128914 w 54"/>
                  <a:gd name="T3" fmla="*/ 73363234 h 47"/>
                  <a:gd name="T4" fmla="*/ 145507900 w 54"/>
                  <a:gd name="T5" fmla="*/ 1100508471 h 47"/>
                  <a:gd name="T6" fmla="*/ 0 w 54"/>
                  <a:gd name="T7" fmla="*/ 1467341772 h 47"/>
                  <a:gd name="T8" fmla="*/ 0 w 54"/>
                  <a:gd name="T9" fmla="*/ 2147483647 h 47"/>
                  <a:gd name="T10" fmla="*/ 218266114 w 54"/>
                  <a:gd name="T11" fmla="*/ 2147483647 h 47"/>
                  <a:gd name="T12" fmla="*/ 945822671 w 54"/>
                  <a:gd name="T13" fmla="*/ 2147483647 h 47"/>
                  <a:gd name="T14" fmla="*/ 1164088786 w 54"/>
                  <a:gd name="T15" fmla="*/ 2147483647 h 47"/>
                  <a:gd name="T16" fmla="*/ 1164088786 w 54"/>
                  <a:gd name="T17" fmla="*/ 1980918673 h 47"/>
                  <a:gd name="T18" fmla="*/ 1382354900 w 54"/>
                  <a:gd name="T19" fmla="*/ 1760811840 h 47"/>
                  <a:gd name="T20" fmla="*/ 2147483647 w 54"/>
                  <a:gd name="T21" fmla="*/ 1760811840 h 47"/>
                  <a:gd name="T22" fmla="*/ 2147483647 w 54"/>
                  <a:gd name="T23" fmla="*/ 1980918673 h 47"/>
                  <a:gd name="T24" fmla="*/ 2147483647 w 54"/>
                  <a:gd name="T25" fmla="*/ 2147483647 h 47"/>
                  <a:gd name="T26" fmla="*/ 2147483647 w 54"/>
                  <a:gd name="T27" fmla="*/ 2147483647 h 47"/>
                  <a:gd name="T28" fmla="*/ 2147483647 w 54"/>
                  <a:gd name="T29" fmla="*/ 2147483647 h 47"/>
                  <a:gd name="T30" fmla="*/ 2147483647 w 54"/>
                  <a:gd name="T31" fmla="*/ 2147483647 h 47"/>
                  <a:gd name="T32" fmla="*/ 2147483647 w 54"/>
                  <a:gd name="T33" fmla="*/ 1467341772 h 47"/>
                  <a:gd name="T34" fmla="*/ 2147483647 w 54"/>
                  <a:gd name="T35" fmla="*/ 1173871705 h 47"/>
                  <a:gd name="T36" fmla="*/ 2109911457 w 54"/>
                  <a:gd name="T37" fmla="*/ 73363234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47"/>
                  <a:gd name="T59" fmla="*/ 54 w 5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005A9E"/>
              </a:solidFill>
              <a:ln w="9525" cmpd="sng">
                <a:noFill/>
                <a:bevel/>
                <a:headEnd/>
                <a:tailEnd/>
              </a:ln>
              <a:extLst/>
            </p:spPr>
            <p:txBody>
              <a:bodyPr lIns="121920" tIns="60960" rIns="121920" bIns="60960"/>
              <a:lstStyle/>
              <a:p>
                <a:endParaRPr lang="zh-CN" altLang="en-US"/>
              </a:p>
            </p:txBody>
          </p:sp>
          <p:sp>
            <p:nvSpPr>
              <p:cNvPr id="41" name="Freeform 160"/>
              <p:cNvSpPr>
                <a:spLocks noChangeArrowheads="1"/>
              </p:cNvSpPr>
              <p:nvPr/>
            </p:nvSpPr>
            <p:spPr bwMode="auto">
              <a:xfrm>
                <a:off x="0" y="0"/>
                <a:ext cx="583915" cy="224863"/>
              </a:xfrm>
              <a:custGeom>
                <a:avLst/>
                <a:gdLst>
                  <a:gd name="T0" fmla="*/ 2147483647 w 68"/>
                  <a:gd name="T1" fmla="*/ 1495961648 h 26"/>
                  <a:gd name="T2" fmla="*/ 2147483647 w 68"/>
                  <a:gd name="T3" fmla="*/ 1121971236 h 26"/>
                  <a:gd name="T4" fmla="*/ 2147483647 w 68"/>
                  <a:gd name="T5" fmla="*/ 747980824 h 26"/>
                  <a:gd name="T6" fmla="*/ 2147483647 w 68"/>
                  <a:gd name="T7" fmla="*/ 523584847 h 26"/>
                  <a:gd name="T8" fmla="*/ 2147483647 w 68"/>
                  <a:gd name="T9" fmla="*/ 523584847 h 26"/>
                  <a:gd name="T10" fmla="*/ 2147483647 w 68"/>
                  <a:gd name="T11" fmla="*/ 747980824 h 26"/>
                  <a:gd name="T12" fmla="*/ 2147483647 w 68"/>
                  <a:gd name="T13" fmla="*/ 747980824 h 26"/>
                  <a:gd name="T14" fmla="*/ 2147483647 w 68"/>
                  <a:gd name="T15" fmla="*/ 897575259 h 26"/>
                  <a:gd name="T16" fmla="*/ 2147483647 w 68"/>
                  <a:gd name="T17" fmla="*/ 74801542 h 26"/>
                  <a:gd name="T18" fmla="*/ 2147483647 w 68"/>
                  <a:gd name="T19" fmla="*/ 0 h 26"/>
                  <a:gd name="T20" fmla="*/ 2147483647 w 68"/>
                  <a:gd name="T21" fmla="*/ 74801542 h 26"/>
                  <a:gd name="T22" fmla="*/ 147472885 w 68"/>
                  <a:gd name="T23" fmla="*/ 1495961648 h 26"/>
                  <a:gd name="T24" fmla="*/ 73736443 w 68"/>
                  <a:gd name="T25" fmla="*/ 1795150518 h 26"/>
                  <a:gd name="T26" fmla="*/ 368682214 w 68"/>
                  <a:gd name="T27" fmla="*/ 1795150518 h 26"/>
                  <a:gd name="T28" fmla="*/ 2147483647 w 68"/>
                  <a:gd name="T29" fmla="*/ 523584847 h 26"/>
                  <a:gd name="T30" fmla="*/ 2147483647 w 68"/>
                  <a:gd name="T31" fmla="*/ 523584847 h 26"/>
                  <a:gd name="T32" fmla="*/ 2147483647 w 68"/>
                  <a:gd name="T33" fmla="*/ 1869943411 h 26"/>
                  <a:gd name="T34" fmla="*/ 2147483647 w 68"/>
                  <a:gd name="T35" fmla="*/ 1869943411 h 26"/>
                  <a:gd name="T36" fmla="*/ 2147483647 w 68"/>
                  <a:gd name="T37" fmla="*/ 1570754541 h 26"/>
                  <a:gd name="T38" fmla="*/ 2147483647 w 68"/>
                  <a:gd name="T39" fmla="*/ 1495961648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26"/>
                  <a:gd name="T62" fmla="*/ 68 w 6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005A9E"/>
              </a:solidFill>
              <a:ln w="9525" cmpd="sng">
                <a:noFill/>
                <a:bevel/>
                <a:headEnd/>
                <a:tailEnd/>
              </a:ln>
              <a:extLst/>
            </p:spPr>
            <p:txBody>
              <a:bodyPr lIns="121920" tIns="60960" rIns="121920" bIns="60960"/>
              <a:lstStyle/>
              <a:p>
                <a:endParaRPr lang="zh-CN" altLang="en-US"/>
              </a:p>
            </p:txBody>
          </p:sp>
        </p:grpSp>
      </p:grpSp>
      <p:grpSp>
        <p:nvGrpSpPr>
          <p:cNvPr id="44" name="组合 43"/>
          <p:cNvGrpSpPr/>
          <p:nvPr/>
        </p:nvGrpSpPr>
        <p:grpSpPr>
          <a:xfrm>
            <a:off x="2656009" y="3263716"/>
            <a:ext cx="534177" cy="534177"/>
            <a:chOff x="2656009" y="3263716"/>
            <a:chExt cx="534177" cy="534177"/>
          </a:xfrm>
        </p:grpSpPr>
        <p:grpSp>
          <p:nvGrpSpPr>
            <p:cNvPr id="45" name="组合 44"/>
            <p:cNvGrpSpPr/>
            <p:nvPr/>
          </p:nvGrpSpPr>
          <p:grpSpPr>
            <a:xfrm>
              <a:off x="2656009" y="3263716"/>
              <a:ext cx="534177" cy="534177"/>
              <a:chOff x="304800" y="673100"/>
              <a:chExt cx="4000500" cy="4000500"/>
            </a:xfrm>
            <a:effectLst>
              <a:outerShdw blurRad="317500" dist="1905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Freeform 277"/>
            <p:cNvSpPr>
              <a:spLocks noEditPoints="1" noChangeArrowheads="1"/>
            </p:cNvSpPr>
            <p:nvPr/>
          </p:nvSpPr>
          <p:spPr bwMode="auto">
            <a:xfrm>
              <a:off x="2772932" y="3323860"/>
              <a:ext cx="287993" cy="341712"/>
            </a:xfrm>
            <a:custGeom>
              <a:avLst/>
              <a:gdLst>
                <a:gd name="T0" fmla="*/ 1763300750 w 72"/>
                <a:gd name="T1" fmla="*/ 927075880 h 86"/>
                <a:gd name="T2" fmla="*/ 1621097786 w 72"/>
                <a:gd name="T3" fmla="*/ 927075880 h 86"/>
                <a:gd name="T4" fmla="*/ 1621097786 w 72"/>
                <a:gd name="T5" fmla="*/ 533772246 h 86"/>
                <a:gd name="T6" fmla="*/ 1080731858 w 72"/>
                <a:gd name="T7" fmla="*/ 0 h 86"/>
                <a:gd name="T8" fmla="*/ 966969487 w 72"/>
                <a:gd name="T9" fmla="*/ 0 h 86"/>
                <a:gd name="T10" fmla="*/ 426603558 w 72"/>
                <a:gd name="T11" fmla="*/ 533772246 h 86"/>
                <a:gd name="T12" fmla="*/ 426603558 w 72"/>
                <a:gd name="T13" fmla="*/ 927075880 h 86"/>
                <a:gd name="T14" fmla="*/ 284400594 w 72"/>
                <a:gd name="T15" fmla="*/ 927075880 h 86"/>
                <a:gd name="T16" fmla="*/ 0 w 72"/>
                <a:gd name="T17" fmla="*/ 1208007804 h 86"/>
                <a:gd name="T18" fmla="*/ 0 w 72"/>
                <a:gd name="T19" fmla="*/ 2135083684 h 86"/>
                <a:gd name="T20" fmla="*/ 284400594 w 72"/>
                <a:gd name="T21" fmla="*/ 2147483647 h 86"/>
                <a:gd name="T22" fmla="*/ 1763300750 w 72"/>
                <a:gd name="T23" fmla="*/ 2147483647 h 86"/>
                <a:gd name="T24" fmla="*/ 2047701344 w 72"/>
                <a:gd name="T25" fmla="*/ 2135083684 h 86"/>
                <a:gd name="T26" fmla="*/ 2047701344 w 72"/>
                <a:gd name="T27" fmla="*/ 1208007804 h 86"/>
                <a:gd name="T28" fmla="*/ 1763300750 w 72"/>
                <a:gd name="T29" fmla="*/ 927075880 h 86"/>
                <a:gd name="T30" fmla="*/ 1194494228 w 72"/>
                <a:gd name="T31" fmla="*/ 2147483647 h 86"/>
                <a:gd name="T32" fmla="*/ 881647709 w 72"/>
                <a:gd name="T33" fmla="*/ 2147483647 h 86"/>
                <a:gd name="T34" fmla="*/ 910088301 w 72"/>
                <a:gd name="T35" fmla="*/ 1797963255 h 86"/>
                <a:gd name="T36" fmla="*/ 824766523 w 72"/>
                <a:gd name="T37" fmla="*/ 1629408340 h 86"/>
                <a:gd name="T38" fmla="*/ 1023850672 w 72"/>
                <a:gd name="T39" fmla="*/ 1432751223 h 86"/>
                <a:gd name="T40" fmla="*/ 1222934821 w 72"/>
                <a:gd name="T41" fmla="*/ 1629408340 h 86"/>
                <a:gd name="T42" fmla="*/ 1137613043 w 72"/>
                <a:gd name="T43" fmla="*/ 1797963255 h 86"/>
                <a:gd name="T44" fmla="*/ 1194494228 w 72"/>
                <a:gd name="T45" fmla="*/ 2147483647 h 86"/>
                <a:gd name="T46" fmla="*/ 1422013637 w 72"/>
                <a:gd name="T47" fmla="*/ 927075880 h 86"/>
                <a:gd name="T48" fmla="*/ 625687707 w 72"/>
                <a:gd name="T49" fmla="*/ 927075880 h 86"/>
                <a:gd name="T50" fmla="*/ 625687707 w 72"/>
                <a:gd name="T51" fmla="*/ 533772246 h 86"/>
                <a:gd name="T52" fmla="*/ 966969487 w 72"/>
                <a:gd name="T53" fmla="*/ 196651817 h 86"/>
                <a:gd name="T54" fmla="*/ 1080731858 w 72"/>
                <a:gd name="T55" fmla="*/ 196651817 h 86"/>
                <a:gd name="T56" fmla="*/ 1422013637 w 72"/>
                <a:gd name="T57" fmla="*/ 533772246 h 86"/>
                <a:gd name="T58" fmla="*/ 1422013637 w 72"/>
                <a:gd name="T59" fmla="*/ 927075880 h 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86"/>
                <a:gd name="T92" fmla="*/ 72 w 72"/>
                <a:gd name="T93" fmla="*/ 86 h 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rgbClr val="005A9E"/>
            </a:solidFill>
            <a:ln w="9525" cmpd="sng">
              <a:noFill/>
              <a:bevel/>
              <a:headEnd/>
              <a:tailEnd/>
            </a:ln>
            <a:extLst/>
          </p:spPr>
          <p:txBody>
            <a:bodyPr lIns="121920" tIns="60960" rIns="121920" bIns="60960"/>
            <a:lstStyle/>
            <a:p>
              <a:endParaRPr lang="zh-CN" altLang="en-US"/>
            </a:p>
          </p:txBody>
        </p:sp>
      </p:grpSp>
      <p:grpSp>
        <p:nvGrpSpPr>
          <p:cNvPr id="49" name="组合 48"/>
          <p:cNvGrpSpPr/>
          <p:nvPr/>
        </p:nvGrpSpPr>
        <p:grpSpPr>
          <a:xfrm>
            <a:off x="2656009" y="2545271"/>
            <a:ext cx="534177" cy="534177"/>
            <a:chOff x="2656009" y="2545271"/>
            <a:chExt cx="534177" cy="534177"/>
          </a:xfrm>
        </p:grpSpPr>
        <p:grpSp>
          <p:nvGrpSpPr>
            <p:cNvPr id="50" name="组合 49"/>
            <p:cNvGrpSpPr/>
            <p:nvPr/>
          </p:nvGrpSpPr>
          <p:grpSpPr>
            <a:xfrm>
              <a:off x="2656009" y="2545271"/>
              <a:ext cx="534177" cy="53417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Group 92"/>
            <p:cNvGrpSpPr>
              <a:grpSpLocks/>
            </p:cNvGrpSpPr>
            <p:nvPr/>
          </p:nvGrpSpPr>
          <p:grpSpPr bwMode="auto">
            <a:xfrm>
              <a:off x="2745161" y="2705683"/>
              <a:ext cx="355874" cy="221817"/>
              <a:chOff x="0" y="0"/>
              <a:chExt cx="471488" cy="293688"/>
            </a:xfrm>
            <a:solidFill>
              <a:schemeClr val="tx1"/>
            </a:solidFill>
          </p:grpSpPr>
          <p:sp>
            <p:nvSpPr>
              <p:cNvPr id="52" name="Freeform 8"/>
              <p:cNvSpPr>
                <a:spLocks noEditPoints="1" noChangeArrowheads="1"/>
              </p:cNvSpPr>
              <p:nvPr/>
            </p:nvSpPr>
            <p:spPr bwMode="auto">
              <a:xfrm>
                <a:off x="0" y="0"/>
                <a:ext cx="471488" cy="293688"/>
              </a:xfrm>
              <a:custGeom>
                <a:avLst/>
                <a:gdLst>
                  <a:gd name="T0" fmla="*/ 1607679782 w 125"/>
                  <a:gd name="T1" fmla="*/ 255184750 h 78"/>
                  <a:gd name="T2" fmla="*/ 1607679782 w 125"/>
                  <a:gd name="T3" fmla="*/ 0 h 78"/>
                  <a:gd name="T4" fmla="*/ 0 w 125"/>
                  <a:gd name="T5" fmla="*/ 0 h 78"/>
                  <a:gd name="T6" fmla="*/ 0 w 125"/>
                  <a:gd name="T7" fmla="*/ 1105803094 h 78"/>
                  <a:gd name="T8" fmla="*/ 1607679782 w 125"/>
                  <a:gd name="T9" fmla="*/ 1105803094 h 78"/>
                  <a:gd name="T10" fmla="*/ 1607679782 w 125"/>
                  <a:gd name="T11" fmla="*/ 850618344 h 78"/>
                  <a:gd name="T12" fmla="*/ 1778407473 w 125"/>
                  <a:gd name="T13" fmla="*/ 765554250 h 78"/>
                  <a:gd name="T14" fmla="*/ 1778407473 w 125"/>
                  <a:gd name="T15" fmla="*/ 368601031 h 78"/>
                  <a:gd name="T16" fmla="*/ 1607679782 w 125"/>
                  <a:gd name="T17" fmla="*/ 255184750 h 78"/>
                  <a:gd name="T18" fmla="*/ 1479634957 w 125"/>
                  <a:gd name="T19" fmla="*/ 978210719 h 78"/>
                  <a:gd name="T20" fmla="*/ 142272447 w 125"/>
                  <a:gd name="T21" fmla="*/ 978210719 h 78"/>
                  <a:gd name="T22" fmla="*/ 142272447 w 125"/>
                  <a:gd name="T23" fmla="*/ 141768469 h 78"/>
                  <a:gd name="T24" fmla="*/ 1479634957 w 125"/>
                  <a:gd name="T25" fmla="*/ 141768469 h 78"/>
                  <a:gd name="T26" fmla="*/ 1479634957 w 125"/>
                  <a:gd name="T27" fmla="*/ 978210719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5"/>
                  <a:gd name="T43" fmla="*/ 0 h 78"/>
                  <a:gd name="T44" fmla="*/ 125 w 125"/>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chemeClr val="tx1">
                  <a:lumMod val="65000"/>
                  <a:lumOff val="35000"/>
                </a:schemeClr>
              </a:solidFill>
              <a:ln w="9525" cmpd="sng">
                <a:noFill/>
                <a:bevel/>
                <a:headEnd/>
                <a:tailEnd/>
              </a:ln>
              <a:extLst/>
            </p:spPr>
            <p:txBody>
              <a:bodyPr lIns="121920" tIns="60960" rIns="121920" bIns="60960"/>
              <a:lstStyle/>
              <a:p>
                <a:endParaRPr lang="zh-CN" altLang="en-US"/>
              </a:p>
            </p:txBody>
          </p:sp>
          <p:sp>
            <p:nvSpPr>
              <p:cNvPr id="53" name="Rectangle 9"/>
              <p:cNvSpPr>
                <a:spLocks noChangeArrowheads="1"/>
              </p:cNvSpPr>
              <p:nvPr/>
            </p:nvSpPr>
            <p:spPr bwMode="auto">
              <a:xfrm>
                <a:off x="63500" y="63499"/>
                <a:ext cx="90488" cy="166688"/>
              </a:xfrm>
              <a:prstGeom prst="rect">
                <a:avLst/>
              </a:prstGeom>
              <a:solidFill>
                <a:schemeClr val="tx1">
                  <a:lumMod val="65000"/>
                  <a:lumOff val="35000"/>
                </a:schemeClr>
              </a:solidFill>
              <a:ln w="9525">
                <a:noFill/>
                <a:bevel/>
                <a:headEnd/>
                <a:tailEnd/>
              </a:ln>
              <a:extLst/>
            </p:spPr>
            <p:txBody>
              <a:bodyPr lIns="121920" tIns="60960" rIns="121920" bIns="6096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900">
                  <a:solidFill>
                    <a:srgbClr val="000000"/>
                  </a:solidFill>
                  <a:latin typeface="Calibri" pitchFamily="34" charset="0"/>
                  <a:ea typeface="宋体" pitchFamily="2" charset="-122"/>
                </a:endParaRPr>
              </a:p>
            </p:txBody>
          </p:sp>
          <p:sp>
            <p:nvSpPr>
              <p:cNvPr id="54" name="Rectangle 10"/>
              <p:cNvSpPr>
                <a:spLocks noChangeArrowheads="1"/>
              </p:cNvSpPr>
              <p:nvPr/>
            </p:nvSpPr>
            <p:spPr bwMode="auto">
              <a:xfrm>
                <a:off x="169862" y="63499"/>
                <a:ext cx="85725" cy="166688"/>
              </a:xfrm>
              <a:prstGeom prst="rect">
                <a:avLst/>
              </a:prstGeom>
              <a:solidFill>
                <a:schemeClr val="tx1">
                  <a:lumMod val="65000"/>
                  <a:lumOff val="35000"/>
                </a:schemeClr>
              </a:solidFill>
              <a:ln w="9525">
                <a:noFill/>
                <a:bevel/>
                <a:headEnd/>
                <a:tailEnd/>
              </a:ln>
              <a:extLst/>
            </p:spPr>
            <p:txBody>
              <a:bodyPr lIns="121920" tIns="60960" rIns="121920" bIns="60960"/>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endParaRPr lang="zh-CN" altLang="zh-CN" sz="1900">
                  <a:solidFill>
                    <a:srgbClr val="000000"/>
                  </a:solidFill>
                  <a:latin typeface="Calibri" pitchFamily="34" charset="0"/>
                  <a:ea typeface="宋体" pitchFamily="2" charset="-122"/>
                </a:endParaRPr>
              </a:p>
            </p:txBody>
          </p:sp>
        </p:grpSp>
      </p:grpSp>
      <p:grpSp>
        <p:nvGrpSpPr>
          <p:cNvPr id="57" name="组合 56"/>
          <p:cNvGrpSpPr/>
          <p:nvPr/>
        </p:nvGrpSpPr>
        <p:grpSpPr>
          <a:xfrm>
            <a:off x="2656009" y="3925997"/>
            <a:ext cx="534177" cy="534177"/>
            <a:chOff x="2656009" y="3925997"/>
            <a:chExt cx="534177" cy="534177"/>
          </a:xfrm>
        </p:grpSpPr>
        <p:grpSp>
          <p:nvGrpSpPr>
            <p:cNvPr id="58" name="组合 57"/>
            <p:cNvGrpSpPr/>
            <p:nvPr/>
          </p:nvGrpSpPr>
          <p:grpSpPr>
            <a:xfrm>
              <a:off x="2656009" y="3925997"/>
              <a:ext cx="534177" cy="534177"/>
              <a:chOff x="304800" y="673100"/>
              <a:chExt cx="4000500" cy="4000500"/>
            </a:xfrm>
            <a:effectLst>
              <a:outerShdw blurRad="317500" dist="1905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椭圆 6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Group 9"/>
            <p:cNvGrpSpPr>
              <a:grpSpLocks/>
            </p:cNvGrpSpPr>
            <p:nvPr/>
          </p:nvGrpSpPr>
          <p:grpSpPr bwMode="auto">
            <a:xfrm>
              <a:off x="2723790" y="4084898"/>
              <a:ext cx="386899" cy="286862"/>
              <a:chOff x="0" y="0"/>
              <a:chExt cx="374651" cy="277813"/>
            </a:xfrm>
            <a:solidFill>
              <a:schemeClr val="tx1"/>
            </a:solidFill>
          </p:grpSpPr>
          <p:sp>
            <p:nvSpPr>
              <p:cNvPr id="60" name="Freeform 17"/>
              <p:cNvSpPr>
                <a:spLocks noChangeArrowheads="1"/>
              </p:cNvSpPr>
              <p:nvPr/>
            </p:nvSpPr>
            <p:spPr bwMode="auto">
              <a:xfrm>
                <a:off x="141288" y="66675"/>
                <a:ext cx="233363" cy="211138"/>
              </a:xfrm>
              <a:custGeom>
                <a:avLst/>
                <a:gdLst>
                  <a:gd name="T0" fmla="*/ 611890896 w 89"/>
                  <a:gd name="T1" fmla="*/ 224220736 h 81"/>
                  <a:gd name="T2" fmla="*/ 295631590 w 89"/>
                  <a:gd name="T3" fmla="*/ 0 h 81"/>
                  <a:gd name="T4" fmla="*/ 275006496 w 89"/>
                  <a:gd name="T5" fmla="*/ 6795516 h 81"/>
                  <a:gd name="T6" fmla="*/ 295631590 w 89"/>
                  <a:gd name="T7" fmla="*/ 74740245 h 81"/>
                  <a:gd name="T8" fmla="*/ 0 w 89"/>
                  <a:gd name="T9" fmla="*/ 298960981 h 81"/>
                  <a:gd name="T10" fmla="*/ 0 w 89"/>
                  <a:gd name="T11" fmla="*/ 298960981 h 81"/>
                  <a:gd name="T12" fmla="*/ 275006496 w 89"/>
                  <a:gd name="T13" fmla="*/ 441648563 h 81"/>
                  <a:gd name="T14" fmla="*/ 508762805 w 89"/>
                  <a:gd name="T15" fmla="*/ 550361173 h 81"/>
                  <a:gd name="T16" fmla="*/ 440012492 w 89"/>
                  <a:gd name="T17" fmla="*/ 421264623 h 81"/>
                  <a:gd name="T18" fmla="*/ 611890896 w 89"/>
                  <a:gd name="T19" fmla="*/ 224220736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81"/>
                  <a:gd name="T32" fmla="*/ 89 w 89"/>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chemeClr val="tx1">
                  <a:lumMod val="65000"/>
                  <a:lumOff val="35000"/>
                </a:schemeClr>
              </a:solidFill>
              <a:ln w="9525" cmpd="sng">
                <a:noFill/>
                <a:bevel/>
                <a:headEnd/>
                <a:tailEnd/>
              </a:ln>
              <a:extLst/>
            </p:spPr>
            <p:txBody>
              <a:bodyPr/>
              <a:lstStyle/>
              <a:p>
                <a:endParaRPr lang="zh-CN" altLang="en-US"/>
              </a:p>
            </p:txBody>
          </p:sp>
          <p:sp>
            <p:nvSpPr>
              <p:cNvPr id="61" name="Freeform 18"/>
              <p:cNvSpPr>
                <a:spLocks noChangeArrowheads="1"/>
              </p:cNvSpPr>
              <p:nvPr/>
            </p:nvSpPr>
            <p:spPr bwMode="auto">
              <a:xfrm>
                <a:off x="0" y="0"/>
                <a:ext cx="241300" cy="209550"/>
              </a:xfrm>
              <a:custGeom>
                <a:avLst/>
                <a:gdLst>
                  <a:gd name="T0" fmla="*/ 612251539 w 92"/>
                  <a:gd name="T1" fmla="*/ 144083961 h 80"/>
                  <a:gd name="T2" fmla="*/ 316443967 w 92"/>
                  <a:gd name="T3" fmla="*/ 0 h 80"/>
                  <a:gd name="T4" fmla="*/ 0 w 92"/>
                  <a:gd name="T5" fmla="*/ 219556013 h 80"/>
                  <a:gd name="T6" fmla="*/ 171981329 w 92"/>
                  <a:gd name="T7" fmla="*/ 418528976 h 80"/>
                  <a:gd name="T8" fmla="*/ 96310174 w 92"/>
                  <a:gd name="T9" fmla="*/ 548890031 h 80"/>
                  <a:gd name="T10" fmla="*/ 330203313 w 92"/>
                  <a:gd name="T11" fmla="*/ 445972168 h 80"/>
                  <a:gd name="T12" fmla="*/ 337080363 w 92"/>
                  <a:gd name="T13" fmla="*/ 439112025 h 80"/>
                  <a:gd name="T14" fmla="*/ 632887935 w 92"/>
                  <a:gd name="T15" fmla="*/ 219556013 h 80"/>
                  <a:gd name="T16" fmla="*/ 612251539 w 92"/>
                  <a:gd name="T17" fmla="*/ 144083961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80"/>
                  <a:gd name="T29" fmla="*/ 92 w 92"/>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chemeClr val="tx1">
                  <a:lumMod val="65000"/>
                  <a:lumOff val="35000"/>
                </a:schemeClr>
              </a:solidFill>
              <a:ln w="9525" cmpd="sng">
                <a:noFill/>
                <a:bevel/>
                <a:headEnd/>
                <a:tailEnd/>
              </a:ln>
              <a:extLst/>
            </p:spPr>
            <p:txBody>
              <a:bodyPr/>
              <a:lstStyle/>
              <a:p>
                <a:endParaRPr lang="zh-CN" altLang="en-US"/>
              </a:p>
            </p:txBody>
          </p:sp>
        </p:grpSp>
      </p:grpSp>
      <p:sp>
        <p:nvSpPr>
          <p:cNvPr id="68" name="任意多边形 56"/>
          <p:cNvSpPr>
            <a:spLocks noChangeArrowheads="1"/>
          </p:cNvSpPr>
          <p:nvPr/>
        </p:nvSpPr>
        <p:spPr bwMode="auto">
          <a:xfrm>
            <a:off x="7196138" y="1695451"/>
            <a:ext cx="885825" cy="2774156"/>
          </a:xfrm>
          <a:custGeom>
            <a:avLst/>
            <a:gdLst>
              <a:gd name="T0" fmla="*/ 1176576 w 1181100"/>
              <a:gd name="T1" fmla="*/ 0 h 3698875"/>
              <a:gd name="T2" fmla="*/ 1181100 w 1181100"/>
              <a:gd name="T3" fmla="*/ 0 h 3698875"/>
              <a:gd name="T4" fmla="*/ 1181100 w 1181100"/>
              <a:gd name="T5" fmla="*/ 3698875 h 3698875"/>
              <a:gd name="T6" fmla="*/ 0 w 1181100"/>
              <a:gd name="T7" fmla="*/ 3698875 h 3698875"/>
              <a:gd name="T8" fmla="*/ 0 w 1181100"/>
              <a:gd name="T9" fmla="*/ 1735795 h 3698875"/>
              <a:gd name="T10" fmla="*/ 48924 w 1181100"/>
              <a:gd name="T11" fmla="*/ 1697678 h 3698875"/>
              <a:gd name="T12" fmla="*/ 278759 w 1181100"/>
              <a:gd name="T13" fmla="*/ 1500788 h 3698875"/>
              <a:gd name="T14" fmla="*/ 453153 w 1181100"/>
              <a:gd name="T15" fmla="*/ 1330349 h 3698875"/>
              <a:gd name="T16" fmla="*/ 510936 w 1181100"/>
              <a:gd name="T17" fmla="*/ 1369307 h 3698875"/>
              <a:gd name="T18" fmla="*/ 590551 w 1181100"/>
              <a:gd name="T19" fmla="*/ 1385380 h 3698875"/>
              <a:gd name="T20" fmla="*/ 795088 w 1181100"/>
              <a:gd name="T21" fmla="*/ 1180843 h 3698875"/>
              <a:gd name="T22" fmla="*/ 735181 w 1181100"/>
              <a:gd name="T23" fmla="*/ 1036213 h 3698875"/>
              <a:gd name="T24" fmla="*/ 717723 w 1181100"/>
              <a:gd name="T25" fmla="*/ 1024442 h 3698875"/>
              <a:gd name="T26" fmla="*/ 820291 w 1181100"/>
              <a:gd name="T27" fmla="*/ 886780 h 3698875"/>
              <a:gd name="T28" fmla="*/ 1174186 w 1181100"/>
              <a:gd name="T29" fmla="*/ 21448 h 3698875"/>
              <a:gd name="T30" fmla="*/ 1176576 w 1181100"/>
              <a:gd name="T31" fmla="*/ 0 h 36988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1100"/>
              <a:gd name="T49" fmla="*/ 0 h 3698875"/>
              <a:gd name="T50" fmla="*/ 1181100 w 1181100"/>
              <a:gd name="T51" fmla="*/ 3698875 h 36988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005A9E"/>
          </a:solidFill>
          <a:ln>
            <a:noFill/>
          </a:ln>
          <a:extLst/>
        </p:spPr>
        <p:txBody>
          <a:bodyPr lIns="68580" tIns="34290" rIns="68580" bIns="34290" anchor="ctr"/>
          <a:lstStyle/>
          <a:p>
            <a:endParaRPr lang="zh-CN" altLang="en-US"/>
          </a:p>
        </p:txBody>
      </p:sp>
      <p:sp>
        <p:nvSpPr>
          <p:cNvPr id="69" name="任意多边形 59"/>
          <p:cNvSpPr>
            <a:spLocks noChangeArrowheads="1"/>
          </p:cNvSpPr>
          <p:nvPr/>
        </p:nvSpPr>
        <p:spPr bwMode="auto">
          <a:xfrm>
            <a:off x="6271022" y="3028951"/>
            <a:ext cx="885825" cy="1441847"/>
          </a:xfrm>
          <a:custGeom>
            <a:avLst/>
            <a:gdLst>
              <a:gd name="T0" fmla="*/ 1181100 w 1181100"/>
              <a:gd name="T1" fmla="*/ 0 h 1921854"/>
              <a:gd name="T2" fmla="*/ 1181100 w 1181100"/>
              <a:gd name="T3" fmla="*/ 1923072 h 1921854"/>
              <a:gd name="T4" fmla="*/ 0 w 1181100"/>
              <a:gd name="T5" fmla="*/ 1923072 h 1921854"/>
              <a:gd name="T6" fmla="*/ 0 w 1181100"/>
              <a:gd name="T7" fmla="*/ 732430 h 1921854"/>
              <a:gd name="T8" fmla="*/ 319230 w 1181100"/>
              <a:gd name="T9" fmla="*/ 562609 h 1921854"/>
              <a:gd name="T10" fmla="*/ 425975 w 1181100"/>
              <a:gd name="T11" fmla="*/ 500607 h 1921854"/>
              <a:gd name="T12" fmla="*/ 445921 w 1181100"/>
              <a:gd name="T13" fmla="*/ 530208 h 1921854"/>
              <a:gd name="T14" fmla="*/ 590551 w 1181100"/>
              <a:gd name="T15" fmla="*/ 590153 h 1921854"/>
              <a:gd name="T16" fmla="*/ 795088 w 1181100"/>
              <a:gd name="T17" fmla="*/ 385486 h 1921854"/>
              <a:gd name="T18" fmla="*/ 779015 w 1181100"/>
              <a:gd name="T19" fmla="*/ 305821 h 1921854"/>
              <a:gd name="T20" fmla="*/ 768996 w 1181100"/>
              <a:gd name="T21" fmla="*/ 290951 h 1921854"/>
              <a:gd name="T22" fmla="*/ 952789 w 1181100"/>
              <a:gd name="T23" fmla="*/ 167651 h 1921854"/>
              <a:gd name="T24" fmla="*/ 1140954 w 1181100"/>
              <a:gd name="T25" fmla="*/ 31296 h 1921854"/>
              <a:gd name="T26" fmla="*/ 1181100 w 1181100"/>
              <a:gd name="T27" fmla="*/ 0 h 19218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1100"/>
              <a:gd name="T43" fmla="*/ 0 h 1921854"/>
              <a:gd name="T44" fmla="*/ 1181100 w 1181100"/>
              <a:gd name="T45" fmla="*/ 1921854 h 19218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chemeClr val="tx1">
              <a:alpha val="70000"/>
            </a:schemeClr>
          </a:solidFill>
          <a:ln>
            <a:noFill/>
          </a:ln>
          <a:extLst/>
        </p:spPr>
        <p:txBody>
          <a:bodyPr lIns="68580" tIns="34290" rIns="68580" bIns="34290" anchor="ctr"/>
          <a:lstStyle/>
          <a:p>
            <a:endParaRPr lang="zh-CN" altLang="en-US"/>
          </a:p>
        </p:txBody>
      </p:sp>
      <p:sp>
        <p:nvSpPr>
          <p:cNvPr id="70" name="任意多边形 63"/>
          <p:cNvSpPr>
            <a:spLocks noChangeArrowheads="1"/>
          </p:cNvSpPr>
          <p:nvPr/>
        </p:nvSpPr>
        <p:spPr bwMode="auto">
          <a:xfrm>
            <a:off x="5344716" y="3599260"/>
            <a:ext cx="885825" cy="871538"/>
          </a:xfrm>
          <a:custGeom>
            <a:avLst/>
            <a:gdLst>
              <a:gd name="T0" fmla="*/ 1181100 w 1181100"/>
              <a:gd name="T1" fmla="*/ 0 h 1161755"/>
              <a:gd name="T2" fmla="*/ 1181100 w 1181100"/>
              <a:gd name="T3" fmla="*/ 1162345 h 1161755"/>
              <a:gd name="T4" fmla="*/ 0 w 1181100"/>
              <a:gd name="T5" fmla="*/ 1162345 h 1161755"/>
              <a:gd name="T6" fmla="*/ 0 w 1181100"/>
              <a:gd name="T7" fmla="*/ 518117 h 1161755"/>
              <a:gd name="T8" fmla="*/ 336342 w 1181100"/>
              <a:gd name="T9" fmla="*/ 385714 h 1161755"/>
              <a:gd name="T10" fmla="*/ 408490 w 1181100"/>
              <a:gd name="T11" fmla="*/ 354408 h 1161755"/>
              <a:gd name="T12" fmla="*/ 445921 w 1181100"/>
              <a:gd name="T13" fmla="*/ 409954 h 1161755"/>
              <a:gd name="T14" fmla="*/ 590551 w 1181100"/>
              <a:gd name="T15" fmla="*/ 469891 h 1161755"/>
              <a:gd name="T16" fmla="*/ 795088 w 1181100"/>
              <a:gd name="T17" fmla="*/ 265250 h 1161755"/>
              <a:gd name="T18" fmla="*/ 790933 w 1181100"/>
              <a:gd name="T19" fmla="*/ 224009 h 1161755"/>
              <a:gd name="T20" fmla="*/ 781056 w 1181100"/>
              <a:gd name="T21" fmla="*/ 192174 h 1161755"/>
              <a:gd name="T22" fmla="*/ 1174526 w 1181100"/>
              <a:gd name="T23" fmla="*/ 3497 h 1161755"/>
              <a:gd name="T24" fmla="*/ 1181100 w 1181100"/>
              <a:gd name="T25" fmla="*/ 0 h 11617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81100"/>
              <a:gd name="T40" fmla="*/ 0 h 1161755"/>
              <a:gd name="T41" fmla="*/ 1181100 w 1181100"/>
              <a:gd name="T42" fmla="*/ 1161755 h 11617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005A9E"/>
          </a:solidFill>
          <a:ln>
            <a:noFill/>
          </a:ln>
          <a:extLst/>
        </p:spPr>
        <p:txBody>
          <a:bodyPr lIns="68580" tIns="34290" rIns="68580" bIns="34290" anchor="ctr"/>
          <a:lstStyle/>
          <a:p>
            <a:endParaRPr lang="zh-CN" altLang="en-US"/>
          </a:p>
        </p:txBody>
      </p:sp>
      <p:sp>
        <p:nvSpPr>
          <p:cNvPr id="71" name="任意多边形 66"/>
          <p:cNvSpPr>
            <a:spLocks noChangeArrowheads="1"/>
          </p:cNvSpPr>
          <p:nvPr/>
        </p:nvSpPr>
        <p:spPr bwMode="auto">
          <a:xfrm>
            <a:off x="3852862" y="4002881"/>
            <a:ext cx="1452563" cy="466725"/>
          </a:xfrm>
          <a:custGeom>
            <a:avLst/>
            <a:gdLst>
              <a:gd name="T0" fmla="*/ 1936752 w 1936748"/>
              <a:gd name="T1" fmla="*/ 0 h 623080"/>
              <a:gd name="T2" fmla="*/ 1936752 w 1936748"/>
              <a:gd name="T3" fmla="*/ 621521 h 623080"/>
              <a:gd name="T4" fmla="*/ 0 w 1936748"/>
              <a:gd name="T5" fmla="*/ 621521 h 623080"/>
              <a:gd name="T6" fmla="*/ 0 w 1936748"/>
              <a:gd name="T7" fmla="*/ 612348 h 623080"/>
              <a:gd name="T8" fmla="*/ 352298 w 1936748"/>
              <a:gd name="T9" fmla="*/ 518226 h 623080"/>
              <a:gd name="T10" fmla="*/ 750619 w 1936748"/>
              <a:gd name="T11" fmla="*/ 402333 h 623080"/>
              <a:gd name="T12" fmla="*/ 791648 w 1936748"/>
              <a:gd name="T13" fmla="*/ 389503 h 623080"/>
              <a:gd name="T14" fmla="*/ 823747 w 1936748"/>
              <a:gd name="T15" fmla="*/ 436994 h 623080"/>
              <a:gd name="T16" fmla="*/ 968377 w 1936748"/>
              <a:gd name="T17" fmla="*/ 496751 h 623080"/>
              <a:gd name="T18" fmla="*/ 1172914 w 1936748"/>
              <a:gd name="T19" fmla="*/ 292726 h 623080"/>
              <a:gd name="T20" fmla="*/ 1170637 w 1936748"/>
              <a:gd name="T21" fmla="*/ 270191 h 623080"/>
              <a:gd name="T22" fmla="*/ 1509045 w 1936748"/>
              <a:gd name="T23" fmla="*/ 156507 h 623080"/>
              <a:gd name="T24" fmla="*/ 1868380 w 1936748"/>
              <a:gd name="T25" fmla="*/ 26834 h 623080"/>
              <a:gd name="T26" fmla="*/ 1936752 w 1936748"/>
              <a:gd name="T27" fmla="*/ 0 h 6230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6748"/>
              <a:gd name="T43" fmla="*/ 0 h 623080"/>
              <a:gd name="T44" fmla="*/ 1936748 w 1936748"/>
              <a:gd name="T45" fmla="*/ 623080 h 6230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chemeClr val="tx1">
              <a:alpha val="70000"/>
            </a:schemeClr>
          </a:solidFill>
          <a:ln>
            <a:noFill/>
          </a:ln>
          <a:extLst/>
        </p:spPr>
        <p:txBody>
          <a:bodyPr lIns="68580" tIns="34290" rIns="68580" bIns="34290" anchor="ctr"/>
          <a:lstStyle/>
          <a:p>
            <a:endParaRPr lang="zh-CN" altLang="en-US"/>
          </a:p>
        </p:txBody>
      </p:sp>
      <p:sp>
        <p:nvSpPr>
          <p:cNvPr id="99" name="矩形 47"/>
          <p:cNvSpPr>
            <a:spLocks noChangeArrowheads="1"/>
          </p:cNvSpPr>
          <p:nvPr/>
        </p:nvSpPr>
        <p:spPr bwMode="auto">
          <a:xfrm>
            <a:off x="977503" y="1106092"/>
            <a:ext cx="7204472" cy="50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100" dirty="0">
                <a:solidFill>
                  <a:schemeClr val="tx1">
                    <a:lumMod val="75000"/>
                    <a:lumOff val="25000"/>
                  </a:schemeClr>
                </a:solidFill>
                <a:sym typeface="方正兰亭黑_GBK"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75000"/>
                  <a:lumOff val="25000"/>
                </a:schemeClr>
              </a:solidFill>
              <a:latin typeface="Arial" pitchFamily="34" charset="0"/>
              <a:ea typeface="宋体" pitchFamily="2" charset="-122"/>
            </a:endParaRPr>
          </a:p>
        </p:txBody>
      </p:sp>
      <p:sp>
        <p:nvSpPr>
          <p:cNvPr id="100" name="矩形 93"/>
          <p:cNvSpPr>
            <a:spLocks noChangeArrowheads="1"/>
          </p:cNvSpPr>
          <p:nvPr/>
        </p:nvSpPr>
        <p:spPr bwMode="auto">
          <a:xfrm>
            <a:off x="1820466" y="1866900"/>
            <a:ext cx="715566"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zh-CN" altLang="en-US" sz="1500" dirty="0" smtClean="0">
                <a:solidFill>
                  <a:srgbClr val="005A9E"/>
                </a:solidFill>
                <a:sym typeface="方正兰亭黑_GBK" pitchFamily="2" charset="-122"/>
              </a:rPr>
              <a:t>计划一</a:t>
            </a:r>
            <a:endParaRPr lang="en-US" altLang="zh-CN" sz="1500" dirty="0">
              <a:solidFill>
                <a:srgbClr val="005A9E"/>
              </a:solidFill>
              <a:sym typeface="方正兰亭黑_GBK" pitchFamily="2" charset="-122"/>
            </a:endParaRPr>
          </a:p>
        </p:txBody>
      </p:sp>
      <p:sp>
        <p:nvSpPr>
          <p:cNvPr id="101" name="矩形 165"/>
          <p:cNvSpPr>
            <a:spLocks noChangeArrowheads="1"/>
          </p:cNvSpPr>
          <p:nvPr/>
        </p:nvSpPr>
        <p:spPr bwMode="auto">
          <a:xfrm>
            <a:off x="986889" y="2159794"/>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zh-CN" altLang="en-US" sz="1000" dirty="0">
                <a:solidFill>
                  <a:schemeClr val="tx1">
                    <a:lumMod val="75000"/>
                    <a:lumOff val="25000"/>
                  </a:schemeClr>
                </a:solidFill>
                <a:sym typeface="方正兰亭黑_GBK" pitchFamily="2" charset="-122"/>
              </a:rPr>
              <a:t>点击输入图表的描述说明</a:t>
            </a:r>
          </a:p>
        </p:txBody>
      </p:sp>
      <p:sp>
        <p:nvSpPr>
          <p:cNvPr id="102" name="矩形 41"/>
          <p:cNvSpPr>
            <a:spLocks noChangeArrowheads="1"/>
          </p:cNvSpPr>
          <p:nvPr/>
        </p:nvSpPr>
        <p:spPr bwMode="auto">
          <a:xfrm>
            <a:off x="1820466" y="2563416"/>
            <a:ext cx="715566"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zh-CN" altLang="en-US" sz="1500" dirty="0" smtClean="0">
                <a:solidFill>
                  <a:schemeClr val="tx1">
                    <a:lumMod val="65000"/>
                    <a:lumOff val="35000"/>
                  </a:schemeClr>
                </a:solidFill>
                <a:sym typeface="方正兰亭黑_GBK" pitchFamily="2" charset="-122"/>
              </a:rPr>
              <a:t>计划二</a:t>
            </a:r>
            <a:endParaRPr lang="en-US" altLang="zh-CN" sz="1500" dirty="0">
              <a:solidFill>
                <a:schemeClr val="tx1">
                  <a:lumMod val="65000"/>
                  <a:lumOff val="35000"/>
                </a:schemeClr>
              </a:solidFill>
              <a:sym typeface="方正兰亭黑_GBK" pitchFamily="2" charset="-122"/>
            </a:endParaRPr>
          </a:p>
        </p:txBody>
      </p:sp>
      <p:sp>
        <p:nvSpPr>
          <p:cNvPr id="103" name="矩形 42"/>
          <p:cNvSpPr>
            <a:spLocks noChangeArrowheads="1"/>
          </p:cNvSpPr>
          <p:nvPr/>
        </p:nvSpPr>
        <p:spPr bwMode="auto">
          <a:xfrm>
            <a:off x="986889" y="2856310"/>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zh-CN" altLang="en-US" sz="1000">
                <a:solidFill>
                  <a:schemeClr val="tx1">
                    <a:lumMod val="75000"/>
                    <a:lumOff val="25000"/>
                  </a:schemeClr>
                </a:solidFill>
                <a:sym typeface="方正兰亭黑_GBK" pitchFamily="2" charset="-122"/>
              </a:rPr>
              <a:t>点击输入图表的描述说明</a:t>
            </a:r>
          </a:p>
        </p:txBody>
      </p:sp>
      <p:sp>
        <p:nvSpPr>
          <p:cNvPr id="104" name="矩形 44"/>
          <p:cNvSpPr>
            <a:spLocks noChangeArrowheads="1"/>
          </p:cNvSpPr>
          <p:nvPr/>
        </p:nvSpPr>
        <p:spPr bwMode="auto">
          <a:xfrm>
            <a:off x="1820466" y="3271837"/>
            <a:ext cx="715566"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zh-CN" altLang="en-US" sz="1500" dirty="0" smtClean="0">
                <a:solidFill>
                  <a:srgbClr val="005A9E"/>
                </a:solidFill>
                <a:sym typeface="方正兰亭黑_GBK" pitchFamily="2" charset="-122"/>
              </a:rPr>
              <a:t>计划三</a:t>
            </a:r>
            <a:endParaRPr lang="en-US" altLang="zh-CN" sz="1500" dirty="0">
              <a:solidFill>
                <a:srgbClr val="005A9E"/>
              </a:solidFill>
              <a:sym typeface="方正兰亭黑_GBK" pitchFamily="2" charset="-122"/>
            </a:endParaRPr>
          </a:p>
        </p:txBody>
      </p:sp>
      <p:sp>
        <p:nvSpPr>
          <p:cNvPr id="105" name="矩形 45"/>
          <p:cNvSpPr>
            <a:spLocks noChangeArrowheads="1"/>
          </p:cNvSpPr>
          <p:nvPr/>
        </p:nvSpPr>
        <p:spPr bwMode="auto">
          <a:xfrm>
            <a:off x="986889" y="3565922"/>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zh-CN" altLang="en-US" sz="1000">
                <a:solidFill>
                  <a:schemeClr val="tx1">
                    <a:lumMod val="75000"/>
                    <a:lumOff val="25000"/>
                  </a:schemeClr>
                </a:solidFill>
                <a:sym typeface="方正兰亭黑_GBK" pitchFamily="2" charset="-122"/>
              </a:rPr>
              <a:t>点击输入图表的描述说明</a:t>
            </a:r>
          </a:p>
        </p:txBody>
      </p:sp>
      <p:sp>
        <p:nvSpPr>
          <p:cNvPr id="106" name="矩形 105"/>
          <p:cNvSpPr>
            <a:spLocks noChangeArrowheads="1"/>
          </p:cNvSpPr>
          <p:nvPr/>
        </p:nvSpPr>
        <p:spPr bwMode="auto">
          <a:xfrm>
            <a:off x="1820466" y="3965972"/>
            <a:ext cx="715566"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zh-CN" altLang="en-US" sz="1500" dirty="0" smtClean="0">
                <a:solidFill>
                  <a:schemeClr val="tx1">
                    <a:lumMod val="65000"/>
                    <a:lumOff val="35000"/>
                  </a:schemeClr>
                </a:solidFill>
                <a:sym typeface="方正兰亭黑_GBK" pitchFamily="2" charset="-122"/>
              </a:rPr>
              <a:t>计划四</a:t>
            </a:r>
            <a:endParaRPr lang="en-US" altLang="zh-CN" sz="1500" dirty="0">
              <a:solidFill>
                <a:schemeClr val="tx1">
                  <a:lumMod val="65000"/>
                  <a:lumOff val="35000"/>
                </a:schemeClr>
              </a:solidFill>
              <a:sym typeface="方正兰亭黑_GBK" pitchFamily="2" charset="-122"/>
            </a:endParaRPr>
          </a:p>
        </p:txBody>
      </p:sp>
      <p:sp>
        <p:nvSpPr>
          <p:cNvPr id="107" name="矩形 106"/>
          <p:cNvSpPr>
            <a:spLocks noChangeArrowheads="1"/>
          </p:cNvSpPr>
          <p:nvPr/>
        </p:nvSpPr>
        <p:spPr bwMode="auto">
          <a:xfrm>
            <a:off x="986889" y="4260056"/>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zh-CN" altLang="en-US" sz="1000">
                <a:solidFill>
                  <a:schemeClr val="tx1">
                    <a:lumMod val="75000"/>
                    <a:lumOff val="25000"/>
                  </a:schemeClr>
                </a:solidFill>
                <a:sym typeface="方正兰亭黑_GBK" pitchFamily="2" charset="-122"/>
              </a:rPr>
              <a:t>点击输入图表的描述说明</a:t>
            </a:r>
          </a:p>
        </p:txBody>
      </p:sp>
      <p:sp>
        <p:nvSpPr>
          <p:cNvPr id="108" name="椭圆 107"/>
          <p:cNvSpPr/>
          <p:nvPr/>
        </p:nvSpPr>
        <p:spPr>
          <a:xfrm>
            <a:off x="4482955" y="4119409"/>
            <a:ext cx="224047" cy="224047"/>
          </a:xfrm>
          <a:prstGeom prst="ellipse">
            <a:avLst/>
          </a:prstGeom>
          <a:solidFill>
            <a:schemeClr val="tx1">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5680473" y="3685869"/>
            <a:ext cx="224047" cy="2240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6601910" y="3211836"/>
            <a:ext cx="224047" cy="224047"/>
          </a:xfrm>
          <a:prstGeom prst="ellipse">
            <a:avLst/>
          </a:prstGeom>
          <a:solidFill>
            <a:schemeClr val="tx1">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7530704" y="2489388"/>
            <a:ext cx="224047" cy="2240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375162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0-#ppt_w/2"/>
                                          </p:val>
                                        </p:tav>
                                        <p:tav tm="100000">
                                          <p:val>
                                            <p:strVal val="#ppt_x"/>
                                          </p:val>
                                        </p:tav>
                                      </p:tavLst>
                                    </p:anim>
                                    <p:anim calcmode="lin" valueType="num">
                                      <p:cBhvr additive="base">
                                        <p:cTn id="14" dur="500" fill="hold"/>
                                        <p:tgtEl>
                                          <p:spTgt spid="6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4"/>
                                        </p:tgtEl>
                                        <p:attrNameLst>
                                          <p:attrName>ppt_y</p:attrName>
                                        </p:attrNameLst>
                                      </p:cBhvr>
                                      <p:tavLst>
                                        <p:tav tm="0">
                                          <p:val>
                                            <p:strVal val="#ppt_y"/>
                                          </p:val>
                                        </p:tav>
                                        <p:tav tm="100000">
                                          <p:val>
                                            <p:strVal val="#ppt_y"/>
                                          </p:val>
                                        </p:tav>
                                      </p:tavLst>
                                    </p:anim>
                                    <p:anim calcmode="lin" valueType="num">
                                      <p:cBhvr>
                                        <p:cTn id="25"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wipe(left)">
                                      <p:cBhvr>
                                        <p:cTn id="32" dur="500"/>
                                        <p:tgtEl>
                                          <p:spTgt spid="9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grpId="0" nodeType="withEffect">
                                  <p:stCondLst>
                                    <p:cond delay="90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fade">
                                      <p:cBhvr>
                                        <p:cTn id="51" dur="500"/>
                                        <p:tgtEl>
                                          <p:spTgt spid="108"/>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500"/>
                                        <p:tgtEl>
                                          <p:spTgt spid="109"/>
                                        </p:tgtEl>
                                      </p:cBhvr>
                                    </p:animEffect>
                                  </p:childTnLst>
                                </p:cTn>
                              </p:par>
                              <p:par>
                                <p:cTn id="55" presetID="10" presetClass="entr" presetSubtype="0" fill="hold" grpId="0" nodeType="withEffect">
                                  <p:stCondLst>
                                    <p:cond delay="60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500"/>
                                        <p:tgtEl>
                                          <p:spTgt spid="110"/>
                                        </p:tgtEl>
                                      </p:cBhvr>
                                    </p:animEffect>
                                  </p:childTnLst>
                                </p:cTn>
                              </p:par>
                              <p:par>
                                <p:cTn id="58" presetID="10" presetClass="entr" presetSubtype="0" fill="hold" grpId="0" nodeType="withEffect">
                                  <p:stCondLst>
                                    <p:cond delay="900"/>
                                  </p:stCondLst>
                                  <p:childTnLst>
                                    <p:set>
                                      <p:cBhvr>
                                        <p:cTn id="59" dur="1" fill="hold">
                                          <p:stCondLst>
                                            <p:cond delay="0"/>
                                          </p:stCondLst>
                                        </p:cTn>
                                        <p:tgtEl>
                                          <p:spTgt spid="111"/>
                                        </p:tgtEl>
                                        <p:attrNameLst>
                                          <p:attrName>style.visibility</p:attrName>
                                        </p:attrNameLst>
                                      </p:cBhvr>
                                      <p:to>
                                        <p:strVal val="visible"/>
                                      </p:to>
                                    </p:set>
                                    <p:animEffect transition="in" filter="fade">
                                      <p:cBhvr>
                                        <p:cTn id="60" dur="500"/>
                                        <p:tgtEl>
                                          <p:spTgt spid="1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right)">
                                      <p:cBhvr>
                                        <p:cTn id="65" dur="500"/>
                                        <p:tgtEl>
                                          <p:spTgt spid="36"/>
                                        </p:tgtEl>
                                      </p:cBhvr>
                                    </p:animEffect>
                                  </p:childTnLst>
                                </p:cTn>
                              </p:par>
                              <p:par>
                                <p:cTn id="66" presetID="22" presetClass="entr" presetSubtype="2"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right)">
                                      <p:cBhvr>
                                        <p:cTn id="68" dur="500"/>
                                        <p:tgtEl>
                                          <p:spTgt spid="34"/>
                                        </p:tgtEl>
                                      </p:cBhvr>
                                    </p:animEffect>
                                  </p:childTnLst>
                                </p:cTn>
                              </p:par>
                              <p:par>
                                <p:cTn id="69" presetID="22" presetClass="entr" presetSubtype="2"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right)">
                                      <p:cBhvr>
                                        <p:cTn id="71" dur="500"/>
                                        <p:tgtEl>
                                          <p:spTgt spid="35"/>
                                        </p:tgtEl>
                                      </p:cBhvr>
                                    </p:animEffect>
                                  </p:childTnLst>
                                </p:cTn>
                              </p:par>
                              <p:par>
                                <p:cTn id="72" presetID="22" presetClass="entr" presetSubtype="2"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right)">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9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nodeType="withEffect">
                                  <p:stCondLst>
                                    <p:cond delay="30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60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par>
                                <p:cTn id="86" presetID="10" presetClass="entr" presetSubtype="0" fill="hold"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fade">
                                      <p:cBhvr>
                                        <p:cTn id="88" dur="500"/>
                                        <p:tgtEl>
                                          <p:spTgt spid="5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wipe(right)">
                                      <p:cBhvr>
                                        <p:cTn id="93" dur="500"/>
                                        <p:tgtEl>
                                          <p:spTgt spid="100"/>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wipe(right)">
                                      <p:cBhvr>
                                        <p:cTn id="96" dur="500"/>
                                        <p:tgtEl>
                                          <p:spTgt spid="101"/>
                                        </p:tgtEl>
                                      </p:cBhvr>
                                    </p:animEffect>
                                  </p:childTnLst>
                                </p:cTn>
                              </p:par>
                              <p:par>
                                <p:cTn id="97" presetID="22" presetClass="entr" presetSubtype="2" fill="hold" grpId="0" nodeType="withEffect">
                                  <p:stCondLst>
                                    <p:cond delay="300"/>
                                  </p:stCondLst>
                                  <p:childTnLst>
                                    <p:set>
                                      <p:cBhvr>
                                        <p:cTn id="98" dur="1" fill="hold">
                                          <p:stCondLst>
                                            <p:cond delay="0"/>
                                          </p:stCondLst>
                                        </p:cTn>
                                        <p:tgtEl>
                                          <p:spTgt spid="103"/>
                                        </p:tgtEl>
                                        <p:attrNameLst>
                                          <p:attrName>style.visibility</p:attrName>
                                        </p:attrNameLst>
                                      </p:cBhvr>
                                      <p:to>
                                        <p:strVal val="visible"/>
                                      </p:to>
                                    </p:set>
                                    <p:animEffect transition="in" filter="wipe(right)">
                                      <p:cBhvr>
                                        <p:cTn id="99" dur="500"/>
                                        <p:tgtEl>
                                          <p:spTgt spid="103"/>
                                        </p:tgtEl>
                                      </p:cBhvr>
                                    </p:animEffect>
                                  </p:childTnLst>
                                </p:cTn>
                              </p:par>
                              <p:par>
                                <p:cTn id="100" presetID="22" presetClass="entr" presetSubtype="2" fill="hold" grpId="0" nodeType="withEffect">
                                  <p:stCondLst>
                                    <p:cond delay="300"/>
                                  </p:stCondLst>
                                  <p:childTnLst>
                                    <p:set>
                                      <p:cBhvr>
                                        <p:cTn id="101" dur="1" fill="hold">
                                          <p:stCondLst>
                                            <p:cond delay="0"/>
                                          </p:stCondLst>
                                        </p:cTn>
                                        <p:tgtEl>
                                          <p:spTgt spid="102"/>
                                        </p:tgtEl>
                                        <p:attrNameLst>
                                          <p:attrName>style.visibility</p:attrName>
                                        </p:attrNameLst>
                                      </p:cBhvr>
                                      <p:to>
                                        <p:strVal val="visible"/>
                                      </p:to>
                                    </p:set>
                                    <p:animEffect transition="in" filter="wipe(right)">
                                      <p:cBhvr>
                                        <p:cTn id="102" dur="500"/>
                                        <p:tgtEl>
                                          <p:spTgt spid="102"/>
                                        </p:tgtEl>
                                      </p:cBhvr>
                                    </p:animEffect>
                                  </p:childTnLst>
                                </p:cTn>
                              </p:par>
                              <p:par>
                                <p:cTn id="103" presetID="22" presetClass="entr" presetSubtype="2" fill="hold" grpId="0" nodeType="withEffect">
                                  <p:stCondLst>
                                    <p:cond delay="600"/>
                                  </p:stCondLst>
                                  <p:childTnLst>
                                    <p:set>
                                      <p:cBhvr>
                                        <p:cTn id="104" dur="1" fill="hold">
                                          <p:stCondLst>
                                            <p:cond delay="0"/>
                                          </p:stCondLst>
                                        </p:cTn>
                                        <p:tgtEl>
                                          <p:spTgt spid="104"/>
                                        </p:tgtEl>
                                        <p:attrNameLst>
                                          <p:attrName>style.visibility</p:attrName>
                                        </p:attrNameLst>
                                      </p:cBhvr>
                                      <p:to>
                                        <p:strVal val="visible"/>
                                      </p:to>
                                    </p:set>
                                    <p:animEffect transition="in" filter="wipe(right)">
                                      <p:cBhvr>
                                        <p:cTn id="105" dur="500"/>
                                        <p:tgtEl>
                                          <p:spTgt spid="104"/>
                                        </p:tgtEl>
                                      </p:cBhvr>
                                    </p:animEffect>
                                  </p:childTnLst>
                                </p:cTn>
                              </p:par>
                              <p:par>
                                <p:cTn id="106" presetID="22" presetClass="entr" presetSubtype="2" fill="hold" grpId="0" nodeType="withEffect">
                                  <p:stCondLst>
                                    <p:cond delay="600"/>
                                  </p:stCondLst>
                                  <p:childTnLst>
                                    <p:set>
                                      <p:cBhvr>
                                        <p:cTn id="107" dur="1" fill="hold">
                                          <p:stCondLst>
                                            <p:cond delay="0"/>
                                          </p:stCondLst>
                                        </p:cTn>
                                        <p:tgtEl>
                                          <p:spTgt spid="105"/>
                                        </p:tgtEl>
                                        <p:attrNameLst>
                                          <p:attrName>style.visibility</p:attrName>
                                        </p:attrNameLst>
                                      </p:cBhvr>
                                      <p:to>
                                        <p:strVal val="visible"/>
                                      </p:to>
                                    </p:set>
                                    <p:animEffect transition="in" filter="wipe(right)">
                                      <p:cBhvr>
                                        <p:cTn id="108" dur="500"/>
                                        <p:tgtEl>
                                          <p:spTgt spid="105"/>
                                        </p:tgtEl>
                                      </p:cBhvr>
                                    </p:animEffect>
                                  </p:childTnLst>
                                </p:cTn>
                              </p:par>
                              <p:par>
                                <p:cTn id="109" presetID="22" presetClass="entr" presetSubtype="2" fill="hold" grpId="0" nodeType="withEffect">
                                  <p:stCondLst>
                                    <p:cond delay="900"/>
                                  </p:stCondLst>
                                  <p:childTnLst>
                                    <p:set>
                                      <p:cBhvr>
                                        <p:cTn id="110" dur="1" fill="hold">
                                          <p:stCondLst>
                                            <p:cond delay="0"/>
                                          </p:stCondLst>
                                        </p:cTn>
                                        <p:tgtEl>
                                          <p:spTgt spid="106"/>
                                        </p:tgtEl>
                                        <p:attrNameLst>
                                          <p:attrName>style.visibility</p:attrName>
                                        </p:attrNameLst>
                                      </p:cBhvr>
                                      <p:to>
                                        <p:strVal val="visible"/>
                                      </p:to>
                                    </p:set>
                                    <p:animEffect transition="in" filter="wipe(right)">
                                      <p:cBhvr>
                                        <p:cTn id="111" dur="500"/>
                                        <p:tgtEl>
                                          <p:spTgt spid="106"/>
                                        </p:tgtEl>
                                      </p:cBhvr>
                                    </p:animEffect>
                                  </p:childTnLst>
                                </p:cTn>
                              </p:par>
                              <p:par>
                                <p:cTn id="112" presetID="22" presetClass="entr" presetSubtype="2" fill="hold" grpId="0" nodeType="withEffect">
                                  <p:stCondLst>
                                    <p:cond delay="900"/>
                                  </p:stCondLst>
                                  <p:childTnLst>
                                    <p:set>
                                      <p:cBhvr>
                                        <p:cTn id="113" dur="1" fill="hold">
                                          <p:stCondLst>
                                            <p:cond delay="0"/>
                                          </p:stCondLst>
                                        </p:cTn>
                                        <p:tgtEl>
                                          <p:spTgt spid="107"/>
                                        </p:tgtEl>
                                        <p:attrNameLst>
                                          <p:attrName>style.visibility</p:attrName>
                                        </p:attrNameLst>
                                      </p:cBhvr>
                                      <p:to>
                                        <p:strVal val="visible"/>
                                      </p:to>
                                    </p:set>
                                    <p:animEffect transition="in" filter="wipe(right)">
                                      <p:cBhvr>
                                        <p:cTn id="11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animBg="1"/>
      <p:bldP spid="66" grpId="0"/>
      <p:bldP spid="67" grpId="0" animBg="1"/>
      <p:bldP spid="36" grpId="0" animBg="1"/>
      <p:bldP spid="68" grpId="0" animBg="1"/>
      <p:bldP spid="69" grpId="0" animBg="1"/>
      <p:bldP spid="70" grpId="0" animBg="1"/>
      <p:bldP spid="71" grpId="0" animBg="1"/>
      <p:bldP spid="99" grpId="0"/>
      <p:bldP spid="100" grpId="0"/>
      <p:bldP spid="101" grpId="0"/>
      <p:bldP spid="102" grpId="0"/>
      <p:bldP spid="103" grpId="0"/>
      <p:bldP spid="104" grpId="0"/>
      <p:bldP spid="105" grpId="0"/>
      <p:bldP spid="106" grpId="0"/>
      <p:bldP spid="107" grpId="0"/>
      <p:bldP spid="108" grpId="0" animBg="1"/>
      <p:bldP spid="109" grpId="0" animBg="1"/>
      <p:bldP spid="110" grpId="0" animBg="1"/>
      <p:bldP spid="1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nvGrpSpPr>
        <p:grpSpPr>
          <a:xfrm>
            <a:off x="5146493" y="2105062"/>
            <a:ext cx="774246" cy="773240"/>
            <a:chOff x="2097688" y="3956966"/>
            <a:chExt cx="2446337" cy="2443163"/>
          </a:xfrm>
        </p:grpSpPr>
        <p:sp>
          <p:nvSpPr>
            <p:cNvPr id="11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Oval 62"/>
            <p:cNvSpPr>
              <a:spLocks noChangeArrowheads="1"/>
            </p:cNvSpPr>
            <p:nvPr/>
          </p:nvSpPr>
          <p:spPr bwMode="auto">
            <a:xfrm>
              <a:off x="2184213" y="4033557"/>
              <a:ext cx="2284413" cy="2284413"/>
            </a:xfrm>
            <a:prstGeom prst="ellipse">
              <a:avLst/>
            </a:prstGeom>
            <a:solidFill>
              <a:schemeClr val="tx1">
                <a:lumMod val="65000"/>
                <a:lumOff val="35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3" name="组合 112"/>
          <p:cNvGrpSpPr/>
          <p:nvPr/>
        </p:nvGrpSpPr>
        <p:grpSpPr>
          <a:xfrm>
            <a:off x="5146493" y="3038514"/>
            <a:ext cx="774246" cy="773240"/>
            <a:chOff x="2097688" y="3956966"/>
            <a:chExt cx="2446337" cy="2443163"/>
          </a:xfrm>
          <a:solidFill>
            <a:srgbClr val="005A9E"/>
          </a:solidFill>
        </p:grpSpPr>
        <p:sp>
          <p:nvSpPr>
            <p:cNvPr id="114" name="Oval 52"/>
            <p:cNvSpPr>
              <a:spLocks noChangeArrowheads="1"/>
            </p:cNvSpPr>
            <p:nvPr/>
          </p:nvSpPr>
          <p:spPr bwMode="auto">
            <a:xfrm>
              <a:off x="2097688" y="3956966"/>
              <a:ext cx="2446337" cy="2443163"/>
            </a:xfrm>
            <a:prstGeom prst="ellipse">
              <a:avLst/>
            </a:prstGeom>
            <a:grp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5" name="Oval 62"/>
            <p:cNvSpPr>
              <a:spLocks noChangeArrowheads="1"/>
            </p:cNvSpPr>
            <p:nvPr/>
          </p:nvSpPr>
          <p:spPr bwMode="auto">
            <a:xfrm>
              <a:off x="2184213" y="4033557"/>
              <a:ext cx="2284413" cy="2284413"/>
            </a:xfrm>
            <a:prstGeom prst="ellipse">
              <a:avLst/>
            </a:prstGeom>
            <a:grp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6" name="组合 115"/>
          <p:cNvGrpSpPr/>
          <p:nvPr/>
        </p:nvGrpSpPr>
        <p:grpSpPr>
          <a:xfrm>
            <a:off x="5146493" y="3990954"/>
            <a:ext cx="774246" cy="773240"/>
            <a:chOff x="2097688" y="3956966"/>
            <a:chExt cx="2446337" cy="2443163"/>
          </a:xfrm>
          <a:solidFill>
            <a:srgbClr val="E9786A"/>
          </a:solidFill>
        </p:grpSpPr>
        <p:sp>
          <p:nvSpPr>
            <p:cNvPr id="117" name="Oval 52"/>
            <p:cNvSpPr>
              <a:spLocks noChangeArrowheads="1"/>
            </p:cNvSpPr>
            <p:nvPr/>
          </p:nvSpPr>
          <p:spPr bwMode="auto">
            <a:xfrm>
              <a:off x="2097688" y="3956966"/>
              <a:ext cx="2446337" cy="2443163"/>
            </a:xfrm>
            <a:prstGeom prst="ellipse">
              <a:avLst/>
            </a:prstGeom>
            <a:solidFill>
              <a:schemeClr val="bg1">
                <a:lumMod val="50000"/>
              </a:schemeClr>
            </a:soli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 name="Oval 62"/>
            <p:cNvSpPr>
              <a:spLocks noChangeArrowheads="1"/>
            </p:cNvSpPr>
            <p:nvPr/>
          </p:nvSpPr>
          <p:spPr bwMode="auto">
            <a:xfrm>
              <a:off x="2184213" y="4033557"/>
              <a:ext cx="2284413" cy="2284413"/>
            </a:xfrm>
            <a:prstGeom prst="ellipse">
              <a:avLst/>
            </a:prstGeom>
            <a:solidFill>
              <a:schemeClr val="tx1">
                <a:lumMod val="65000"/>
                <a:lumOff val="35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9" name="组合 118"/>
          <p:cNvGrpSpPr/>
          <p:nvPr/>
        </p:nvGrpSpPr>
        <p:grpSpPr>
          <a:xfrm>
            <a:off x="5146493" y="1196972"/>
            <a:ext cx="774246" cy="773240"/>
            <a:chOff x="2097688" y="3956966"/>
            <a:chExt cx="2446337" cy="2443163"/>
          </a:xfrm>
        </p:grpSpPr>
        <p:sp>
          <p:nvSpPr>
            <p:cNvPr id="120"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Oval 62"/>
            <p:cNvSpPr>
              <a:spLocks noChangeArrowheads="1"/>
            </p:cNvSpPr>
            <p:nvPr/>
          </p:nvSpPr>
          <p:spPr bwMode="auto">
            <a:xfrm>
              <a:off x="2184213" y="4033557"/>
              <a:ext cx="2284413" cy="2284413"/>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pic>
        <p:nvPicPr>
          <p:cNvPr id="122" name="图片 121"/>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444" y="2419350"/>
            <a:ext cx="4778038" cy="2725108"/>
          </a:xfrm>
          <a:prstGeom prst="rect">
            <a:avLst/>
          </a:prstGeom>
        </p:spPr>
      </p:pic>
      <p:sp>
        <p:nvSpPr>
          <p:cNvPr id="123" name="TextBox 122"/>
          <p:cNvSpPr txBox="1"/>
          <p:nvPr/>
        </p:nvSpPr>
        <p:spPr>
          <a:xfrm>
            <a:off x="1515556" y="1176096"/>
            <a:ext cx="2155669" cy="492443"/>
          </a:xfrm>
          <a:prstGeom prst="rect">
            <a:avLst/>
          </a:prstGeom>
          <a:noFill/>
        </p:spPr>
        <p:txBody>
          <a:bodyPr wrap="square" lIns="0" tIns="0" rIns="0" bIns="0" rtlCol="0">
            <a:spAutoFit/>
          </a:bodyPr>
          <a:lstStyle/>
          <a:p>
            <a:r>
              <a:rPr lang="zh-CN" altLang="en-US" sz="3200" b="1" dirty="0" smtClean="0">
                <a:solidFill>
                  <a:srgbClr val="005A9E"/>
                </a:solidFill>
                <a:latin typeface="微软雅黑" pitchFamily="34" charset="-122"/>
                <a:ea typeface="微软雅黑" pitchFamily="34" charset="-122"/>
              </a:rPr>
              <a:t>高瞻远瞩</a:t>
            </a:r>
            <a:endParaRPr lang="zh-CN" altLang="en-US" sz="3200" b="1" dirty="0">
              <a:solidFill>
                <a:srgbClr val="005A9E"/>
              </a:solidFill>
              <a:latin typeface="微软雅黑" pitchFamily="34" charset="-122"/>
              <a:ea typeface="微软雅黑" pitchFamily="34" charset="-122"/>
            </a:endParaRPr>
          </a:p>
        </p:txBody>
      </p:sp>
      <p:sp>
        <p:nvSpPr>
          <p:cNvPr id="124" name="TextBox 123"/>
          <p:cNvSpPr txBox="1"/>
          <p:nvPr/>
        </p:nvSpPr>
        <p:spPr>
          <a:xfrm>
            <a:off x="2144881" y="1695961"/>
            <a:ext cx="2035908" cy="492443"/>
          </a:xfrm>
          <a:prstGeom prst="rect">
            <a:avLst/>
          </a:prstGeom>
          <a:noFill/>
        </p:spPr>
        <p:txBody>
          <a:bodyPr wrap="square" lIns="0" tIns="0" rIns="0" bIns="0" rtlCol="0">
            <a:spAutoFit/>
          </a:bodyPr>
          <a:lstStyle/>
          <a:p>
            <a:r>
              <a:rPr lang="zh-CN" altLang="en-US" sz="3200" b="1" dirty="0" smtClean="0">
                <a:solidFill>
                  <a:srgbClr val="005A9E"/>
                </a:solidFill>
                <a:latin typeface="微软雅黑" pitchFamily="34" charset="-122"/>
                <a:ea typeface="微软雅黑" pitchFamily="34" charset="-122"/>
              </a:rPr>
              <a:t>制胜未来</a:t>
            </a:r>
            <a:endParaRPr lang="zh-CN" altLang="en-US" sz="3200" b="1" dirty="0">
              <a:solidFill>
                <a:srgbClr val="005A9E"/>
              </a:solidFill>
              <a:latin typeface="微软雅黑" pitchFamily="34" charset="-122"/>
              <a:ea typeface="微软雅黑" pitchFamily="34" charset="-122"/>
            </a:endParaRPr>
          </a:p>
        </p:txBody>
      </p:sp>
      <p:sp>
        <p:nvSpPr>
          <p:cNvPr id="125" name="TextBox 124"/>
          <p:cNvSpPr txBox="1"/>
          <p:nvPr/>
        </p:nvSpPr>
        <p:spPr>
          <a:xfrm>
            <a:off x="6116729" y="1353065"/>
            <a:ext cx="2357420" cy="461665"/>
          </a:xfrm>
          <a:prstGeom prst="rect">
            <a:avLst/>
          </a:prstGeom>
          <a:noFill/>
        </p:spPr>
        <p:txBody>
          <a:bodyPr wrap="square" lIns="0" tIns="0" rIns="0" bIns="0" rtlCol="0">
            <a:spAutoFit/>
          </a:bodyPr>
          <a:lstStyle>
            <a:defPPr>
              <a:defRPr lang="zh-CN"/>
            </a:defPPr>
            <a:lvl1pPr>
              <a:lnSpc>
                <a:spcPts val="1600"/>
              </a:lnSpc>
              <a:defRPr sz="1200" b="0">
                <a:solidFill>
                  <a:schemeClr val="tx1">
                    <a:lumMod val="65000"/>
                    <a:lumOff val="35000"/>
                  </a:schemeClr>
                </a:solidFill>
                <a:latin typeface="微软雅黑" pitchFamily="34" charset="-122"/>
                <a:ea typeface="微软雅黑" pitchFamily="34" charset="-122"/>
              </a:defRPr>
            </a:lvl1pPr>
          </a:lstStyle>
          <a:p>
            <a:pPr>
              <a:lnSpc>
                <a:spcPts val="1800"/>
              </a:lnSpc>
            </a:pPr>
            <a:r>
              <a:rPr lang="zh-CN" altLang="en-US" sz="1400" dirty="0" smtClean="0"/>
              <a:t>无论一小步还是一大步</a:t>
            </a:r>
            <a:endParaRPr lang="en-US" altLang="zh-CN" sz="1400" dirty="0" smtClean="0"/>
          </a:p>
          <a:p>
            <a:pPr>
              <a:lnSpc>
                <a:spcPts val="1800"/>
              </a:lnSpc>
            </a:pPr>
            <a:r>
              <a:rPr lang="zh-CN" altLang="en-US" sz="1400" dirty="0"/>
              <a:t>都</a:t>
            </a:r>
            <a:r>
              <a:rPr lang="zh-CN" altLang="en-US" sz="1400" dirty="0" smtClean="0"/>
              <a:t>要带动人类的进步</a:t>
            </a:r>
            <a:endParaRPr lang="en-US" altLang="zh-CN" sz="1400" dirty="0"/>
          </a:p>
        </p:txBody>
      </p:sp>
      <p:sp>
        <p:nvSpPr>
          <p:cNvPr id="126" name="TextBox 125"/>
          <p:cNvSpPr txBox="1"/>
          <p:nvPr/>
        </p:nvSpPr>
        <p:spPr>
          <a:xfrm>
            <a:off x="6116729" y="2286517"/>
            <a:ext cx="2357420" cy="461665"/>
          </a:xfrm>
          <a:prstGeom prst="rect">
            <a:avLst/>
          </a:prstGeom>
          <a:noFill/>
        </p:spPr>
        <p:txBody>
          <a:bodyPr wrap="square" lIns="0" tIns="0" rIns="0" bIns="0" rtlCol="0">
            <a:spAutoFit/>
          </a:bodyPr>
          <a:lstStyle>
            <a:defPPr>
              <a:defRPr lang="zh-CN"/>
            </a:defPPr>
            <a:lvl1pPr>
              <a:lnSpc>
                <a:spcPts val="1800"/>
              </a:lnSpc>
              <a:defRPr sz="1600" b="0">
                <a:solidFill>
                  <a:schemeClr val="tx1">
                    <a:lumMod val="65000"/>
                    <a:lumOff val="35000"/>
                  </a:schemeClr>
                </a:solidFill>
                <a:latin typeface="微软雅黑" pitchFamily="34" charset="-122"/>
                <a:ea typeface="微软雅黑" pitchFamily="34" charset="-122"/>
              </a:defRPr>
            </a:lvl1pPr>
          </a:lstStyle>
          <a:p>
            <a:r>
              <a:rPr lang="zh-CN" altLang="en-US" sz="1400" dirty="0"/>
              <a:t>发展</a:t>
            </a:r>
            <a:r>
              <a:rPr lang="zh-CN" altLang="en-US" sz="1400" dirty="0" smtClean="0"/>
              <a:t>员工  成就</a:t>
            </a:r>
            <a:r>
              <a:rPr lang="zh-CN" altLang="en-US" sz="1400" dirty="0"/>
              <a:t>客户</a:t>
            </a:r>
            <a:endParaRPr lang="en-US" altLang="zh-CN" sz="1400" dirty="0"/>
          </a:p>
          <a:p>
            <a:r>
              <a:rPr lang="zh-CN" altLang="en-US" sz="1400" dirty="0"/>
              <a:t>回报</a:t>
            </a:r>
            <a:r>
              <a:rPr lang="zh-CN" altLang="en-US" sz="1400" dirty="0" smtClean="0"/>
              <a:t>股东  强大</a:t>
            </a:r>
            <a:r>
              <a:rPr lang="zh-CN" altLang="en-US" sz="1400" dirty="0"/>
              <a:t>国家</a:t>
            </a:r>
            <a:endParaRPr lang="en-US" altLang="zh-CN" sz="1400" dirty="0"/>
          </a:p>
        </p:txBody>
      </p:sp>
      <p:sp>
        <p:nvSpPr>
          <p:cNvPr id="127" name="TextBox 126"/>
          <p:cNvSpPr txBox="1"/>
          <p:nvPr/>
        </p:nvSpPr>
        <p:spPr>
          <a:xfrm>
            <a:off x="6116729" y="3339331"/>
            <a:ext cx="2357420" cy="215828"/>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r>
              <a:rPr lang="zh-CN" altLang="en-US" dirty="0"/>
              <a:t>合作共</a:t>
            </a:r>
            <a:r>
              <a:rPr lang="zh-CN" altLang="en-US" dirty="0" smtClean="0"/>
              <a:t>赢  务实</a:t>
            </a:r>
            <a:r>
              <a:rPr lang="zh-CN" altLang="en-US" dirty="0"/>
              <a:t>创新</a:t>
            </a:r>
            <a:endParaRPr lang="en-US" altLang="zh-CN" dirty="0"/>
          </a:p>
        </p:txBody>
      </p:sp>
      <p:sp>
        <p:nvSpPr>
          <p:cNvPr id="128" name="Oval 13"/>
          <p:cNvSpPr>
            <a:spLocks noChangeArrowheads="1"/>
          </p:cNvSpPr>
          <p:nvPr/>
        </p:nvSpPr>
        <p:spPr bwMode="auto">
          <a:xfrm>
            <a:off x="5151659" y="1209590"/>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1</a:t>
            </a:r>
          </a:p>
        </p:txBody>
      </p:sp>
      <p:sp>
        <p:nvSpPr>
          <p:cNvPr id="129" name="Oval 13"/>
          <p:cNvSpPr>
            <a:spLocks noChangeArrowheads="1"/>
          </p:cNvSpPr>
          <p:nvPr/>
        </p:nvSpPr>
        <p:spPr bwMode="auto">
          <a:xfrm>
            <a:off x="5151659" y="2143042"/>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smtClean="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2</a:t>
            </a:r>
          </a:p>
        </p:txBody>
      </p:sp>
      <p:sp>
        <p:nvSpPr>
          <p:cNvPr id="130" name="Oval 13"/>
          <p:cNvSpPr>
            <a:spLocks noChangeArrowheads="1"/>
          </p:cNvSpPr>
          <p:nvPr/>
        </p:nvSpPr>
        <p:spPr bwMode="auto">
          <a:xfrm>
            <a:off x="5151659" y="3076494"/>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smtClean="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3</a:t>
            </a:r>
          </a:p>
        </p:txBody>
      </p:sp>
      <p:sp>
        <p:nvSpPr>
          <p:cNvPr id="131" name="Oval 13"/>
          <p:cNvSpPr>
            <a:spLocks noChangeArrowheads="1"/>
          </p:cNvSpPr>
          <p:nvPr/>
        </p:nvSpPr>
        <p:spPr bwMode="auto">
          <a:xfrm>
            <a:off x="5151659" y="4009945"/>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smtClean="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4</a:t>
            </a:r>
          </a:p>
        </p:txBody>
      </p:sp>
      <p:sp>
        <p:nvSpPr>
          <p:cNvPr id="132" name="TextBox 131"/>
          <p:cNvSpPr txBox="1"/>
          <p:nvPr/>
        </p:nvSpPr>
        <p:spPr>
          <a:xfrm>
            <a:off x="6116729" y="4272782"/>
            <a:ext cx="2357420" cy="215828"/>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r>
              <a:rPr lang="zh-CN" altLang="en-US" dirty="0" smtClean="0"/>
              <a:t>诚信  务实  敬业  创新</a:t>
            </a:r>
            <a:endParaRPr lang="en-US" altLang="zh-CN" dirty="0"/>
          </a:p>
        </p:txBody>
      </p:sp>
      <p:sp>
        <p:nvSpPr>
          <p:cNvPr id="31" name="TextBox 30"/>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明年工作计划三</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2" name="任意多边形 3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33" name="TextBox 32"/>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34" name="流程图: 摘录 3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Tree>
    <p:extLst>
      <p:ext uri="{BB962C8B-B14F-4D97-AF65-F5344CB8AC3E}">
        <p14:creationId xmlns:p14="http://schemas.microsoft.com/office/powerpoint/2010/main" val="58316120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0-#ppt_w/2"/>
                                          </p:val>
                                        </p:tav>
                                        <p:tav tm="100000">
                                          <p:val>
                                            <p:strVal val="#ppt_x"/>
                                          </p:val>
                                        </p:tav>
                                      </p:tavLst>
                                    </p:anim>
                                    <p:anim calcmode="lin" valueType="num">
                                      <p:cBhvr additive="base">
                                        <p:cTn id="14" dur="500" fill="hold"/>
                                        <p:tgtEl>
                                          <p:spTgt spid="3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0-#ppt_w/2"/>
                                          </p:val>
                                        </p:tav>
                                        <p:tav tm="100000">
                                          <p:val>
                                            <p:strVal val="#ppt_x"/>
                                          </p:val>
                                        </p:tav>
                                      </p:tavLst>
                                    </p:anim>
                                    <p:anim calcmode="lin" valueType="num">
                                      <p:cBhvr additive="base">
                                        <p:cTn id="1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1"/>
                                        </p:tgtEl>
                                        <p:attrNameLst>
                                          <p:attrName>ppt_y</p:attrName>
                                        </p:attrNameLst>
                                      </p:cBhvr>
                                      <p:tavLst>
                                        <p:tav tm="0">
                                          <p:val>
                                            <p:strVal val="#ppt_y"/>
                                          </p:val>
                                        </p:tav>
                                        <p:tav tm="100000">
                                          <p:val>
                                            <p:strVal val="#ppt_y"/>
                                          </p:val>
                                        </p:tav>
                                      </p:tavLst>
                                    </p:anim>
                                    <p:anim calcmode="lin" valueType="num">
                                      <p:cBhvr>
                                        <p:cTn id="25"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1"/>
                                        </p:tgtEl>
                                      </p:cBhvr>
                                    </p:animEffect>
                                  </p:childTnLst>
                                </p:cTn>
                              </p:par>
                            </p:childTnLst>
                          </p:cTn>
                        </p:par>
                        <p:par>
                          <p:cTn id="28" fill="hold">
                            <p:stCondLst>
                              <p:cond delay="800"/>
                            </p:stCondLst>
                            <p:childTnLst>
                              <p:par>
                                <p:cTn id="29" presetID="42" presetClass="entr" presetSubtype="0" fill="hold" grpId="0" nodeType="after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1000"/>
                                        <p:tgtEl>
                                          <p:spTgt spid="123"/>
                                        </p:tgtEl>
                                      </p:cBhvr>
                                    </p:animEffect>
                                    <p:anim calcmode="lin" valueType="num">
                                      <p:cBhvr>
                                        <p:cTn id="32" dur="1000" fill="hold"/>
                                        <p:tgtEl>
                                          <p:spTgt spid="123"/>
                                        </p:tgtEl>
                                        <p:attrNameLst>
                                          <p:attrName>ppt_x</p:attrName>
                                        </p:attrNameLst>
                                      </p:cBhvr>
                                      <p:tavLst>
                                        <p:tav tm="0">
                                          <p:val>
                                            <p:strVal val="#ppt_x"/>
                                          </p:val>
                                        </p:tav>
                                        <p:tav tm="100000">
                                          <p:val>
                                            <p:strVal val="#ppt_x"/>
                                          </p:val>
                                        </p:tav>
                                      </p:tavLst>
                                    </p:anim>
                                    <p:anim calcmode="lin" valueType="num">
                                      <p:cBhvr>
                                        <p:cTn id="33" dur="1000" fill="hold"/>
                                        <p:tgtEl>
                                          <p:spTgt spid="12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700"/>
                                  </p:stCondLst>
                                  <p:childTnLst>
                                    <p:set>
                                      <p:cBhvr>
                                        <p:cTn id="35" dur="1" fill="hold">
                                          <p:stCondLst>
                                            <p:cond delay="0"/>
                                          </p:stCondLst>
                                        </p:cTn>
                                        <p:tgtEl>
                                          <p:spTgt spid="124"/>
                                        </p:tgtEl>
                                        <p:attrNameLst>
                                          <p:attrName>style.visibility</p:attrName>
                                        </p:attrNameLst>
                                      </p:cBhvr>
                                      <p:to>
                                        <p:strVal val="visible"/>
                                      </p:to>
                                    </p:set>
                                    <p:animEffect transition="in" filter="fade">
                                      <p:cBhvr>
                                        <p:cTn id="36" dur="1000"/>
                                        <p:tgtEl>
                                          <p:spTgt spid="124"/>
                                        </p:tgtEl>
                                      </p:cBhvr>
                                    </p:animEffect>
                                    <p:anim calcmode="lin" valueType="num">
                                      <p:cBhvr>
                                        <p:cTn id="37" dur="1000" fill="hold"/>
                                        <p:tgtEl>
                                          <p:spTgt spid="124"/>
                                        </p:tgtEl>
                                        <p:attrNameLst>
                                          <p:attrName>ppt_x</p:attrName>
                                        </p:attrNameLst>
                                      </p:cBhvr>
                                      <p:tavLst>
                                        <p:tav tm="0">
                                          <p:val>
                                            <p:strVal val="#ppt_x"/>
                                          </p:val>
                                        </p:tav>
                                        <p:tav tm="100000">
                                          <p:val>
                                            <p:strVal val="#ppt_x"/>
                                          </p:val>
                                        </p:tav>
                                      </p:tavLst>
                                    </p:anim>
                                    <p:anim calcmode="lin" valueType="num">
                                      <p:cBhvr>
                                        <p:cTn id="38" dur="1000" fill="hold"/>
                                        <p:tgtEl>
                                          <p:spTgt spid="12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300"/>
                                  </p:stCondLst>
                                  <p:childTnLst>
                                    <p:set>
                                      <p:cBhvr>
                                        <p:cTn id="40" dur="1" fill="hold">
                                          <p:stCondLst>
                                            <p:cond delay="0"/>
                                          </p:stCondLst>
                                        </p:cTn>
                                        <p:tgtEl>
                                          <p:spTgt spid="122"/>
                                        </p:tgtEl>
                                        <p:attrNameLst>
                                          <p:attrName>style.visibility</p:attrName>
                                        </p:attrNameLst>
                                      </p:cBhvr>
                                      <p:to>
                                        <p:strVal val="visible"/>
                                      </p:to>
                                    </p:set>
                                    <p:animEffect transition="in" filter="fade">
                                      <p:cBhvr>
                                        <p:cTn id="41" dur="1000"/>
                                        <p:tgtEl>
                                          <p:spTgt spid="122"/>
                                        </p:tgtEl>
                                      </p:cBhvr>
                                    </p:animEffect>
                                    <p:anim calcmode="lin" valueType="num">
                                      <p:cBhvr>
                                        <p:cTn id="42" dur="1000" fill="hold"/>
                                        <p:tgtEl>
                                          <p:spTgt spid="122"/>
                                        </p:tgtEl>
                                        <p:attrNameLst>
                                          <p:attrName>ppt_x</p:attrName>
                                        </p:attrNameLst>
                                      </p:cBhvr>
                                      <p:tavLst>
                                        <p:tav tm="0">
                                          <p:val>
                                            <p:strVal val="#ppt_x"/>
                                          </p:val>
                                        </p:tav>
                                        <p:tav tm="100000">
                                          <p:val>
                                            <p:strVal val="#ppt_x"/>
                                          </p:val>
                                        </p:tav>
                                      </p:tavLst>
                                    </p:anim>
                                    <p:anim calcmode="lin" valueType="num">
                                      <p:cBhvr>
                                        <p:cTn id="43" dur="1000" fill="hold"/>
                                        <p:tgtEl>
                                          <p:spTgt spid="122"/>
                                        </p:tgtEl>
                                        <p:attrNameLst>
                                          <p:attrName>ppt_y</p:attrName>
                                        </p:attrNameLst>
                                      </p:cBhvr>
                                      <p:tavLst>
                                        <p:tav tm="0">
                                          <p:val>
                                            <p:strVal val="#ppt_y+.1"/>
                                          </p:val>
                                        </p:tav>
                                        <p:tav tm="100000">
                                          <p:val>
                                            <p:strVal val="#ppt_y"/>
                                          </p:val>
                                        </p:tav>
                                      </p:tavLst>
                                    </p:anim>
                                  </p:childTnLst>
                                </p:cTn>
                              </p:par>
                            </p:childTnLst>
                          </p:cTn>
                        </p:par>
                        <p:par>
                          <p:cTn id="44" fill="hold">
                            <p:stCondLst>
                              <p:cond delay="3100"/>
                            </p:stCondLst>
                            <p:childTnLst>
                              <p:par>
                                <p:cTn id="45" presetID="10" presetClass="entr" presetSubtype="0" fill="hold" nodeType="afterEffect">
                                  <p:stCondLst>
                                    <p:cond delay="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500"/>
                                        <p:tgtEl>
                                          <p:spTgt spid="1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childTnLst>
                          </p:cTn>
                        </p:par>
                        <p:par>
                          <p:cTn id="51" fill="hold">
                            <p:stCondLst>
                              <p:cond delay="3600"/>
                            </p:stCondLst>
                            <p:childTnLst>
                              <p:par>
                                <p:cTn id="52" presetID="22" presetClass="entr" presetSubtype="8" fill="hold" grpId="0" nodeType="afterEffect">
                                  <p:stCondLst>
                                    <p:cond delay="0"/>
                                  </p:stCondLst>
                                  <p:childTnLst>
                                    <p:set>
                                      <p:cBhvr>
                                        <p:cTn id="53" dur="1" fill="hold">
                                          <p:stCondLst>
                                            <p:cond delay="0"/>
                                          </p:stCondLst>
                                        </p:cTn>
                                        <p:tgtEl>
                                          <p:spTgt spid="125"/>
                                        </p:tgtEl>
                                        <p:attrNameLst>
                                          <p:attrName>style.visibility</p:attrName>
                                        </p:attrNameLst>
                                      </p:cBhvr>
                                      <p:to>
                                        <p:strVal val="visible"/>
                                      </p:to>
                                    </p:set>
                                    <p:animEffect transition="in" filter="wipe(left)">
                                      <p:cBhvr>
                                        <p:cTn id="54" dur="500"/>
                                        <p:tgtEl>
                                          <p:spTgt spid="125"/>
                                        </p:tgtEl>
                                      </p:cBhvr>
                                    </p:animEffect>
                                  </p:childTnLst>
                                </p:cTn>
                              </p:par>
                            </p:childTnLst>
                          </p:cTn>
                        </p:par>
                        <p:par>
                          <p:cTn id="55" fill="hold">
                            <p:stCondLst>
                              <p:cond delay="4100"/>
                            </p:stCondLst>
                            <p:childTnLst>
                              <p:par>
                                <p:cTn id="56" presetID="10" presetClass="entr" presetSubtype="0" fill="hold" nodeType="after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500"/>
                                        <p:tgtEl>
                                          <p:spTgt spid="1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animEffect transition="in" filter="fade">
                                      <p:cBhvr>
                                        <p:cTn id="61" dur="500"/>
                                        <p:tgtEl>
                                          <p:spTgt spid="129"/>
                                        </p:tgtEl>
                                      </p:cBhvr>
                                    </p:animEffect>
                                  </p:childTnLst>
                                </p:cTn>
                              </p:par>
                            </p:childTnLst>
                          </p:cTn>
                        </p:par>
                        <p:par>
                          <p:cTn id="62" fill="hold">
                            <p:stCondLst>
                              <p:cond delay="4600"/>
                            </p:stCondLst>
                            <p:childTnLst>
                              <p:par>
                                <p:cTn id="63" presetID="22" presetClass="entr" presetSubtype="8" fill="hold" grpId="0" nodeType="afterEffect">
                                  <p:stCondLst>
                                    <p:cond delay="0"/>
                                  </p:stCondLst>
                                  <p:childTnLst>
                                    <p:set>
                                      <p:cBhvr>
                                        <p:cTn id="64" dur="1" fill="hold">
                                          <p:stCondLst>
                                            <p:cond delay="0"/>
                                          </p:stCondLst>
                                        </p:cTn>
                                        <p:tgtEl>
                                          <p:spTgt spid="126"/>
                                        </p:tgtEl>
                                        <p:attrNameLst>
                                          <p:attrName>style.visibility</p:attrName>
                                        </p:attrNameLst>
                                      </p:cBhvr>
                                      <p:to>
                                        <p:strVal val="visible"/>
                                      </p:to>
                                    </p:set>
                                    <p:animEffect transition="in" filter="wipe(left)">
                                      <p:cBhvr>
                                        <p:cTn id="65" dur="500"/>
                                        <p:tgtEl>
                                          <p:spTgt spid="126"/>
                                        </p:tgtEl>
                                      </p:cBhvr>
                                    </p:animEffect>
                                  </p:childTnLst>
                                </p:cTn>
                              </p:par>
                            </p:childTnLst>
                          </p:cTn>
                        </p:par>
                        <p:par>
                          <p:cTn id="66" fill="hold">
                            <p:stCondLst>
                              <p:cond delay="5100"/>
                            </p:stCondLst>
                            <p:childTnLst>
                              <p:par>
                                <p:cTn id="67" presetID="10" presetClass="entr" presetSubtype="0" fill="hold" nodeType="afterEffect">
                                  <p:stCondLst>
                                    <p:cond delay="0"/>
                                  </p:stCondLst>
                                  <p:childTnLst>
                                    <p:set>
                                      <p:cBhvr>
                                        <p:cTn id="68" dur="1" fill="hold">
                                          <p:stCondLst>
                                            <p:cond delay="0"/>
                                          </p:stCondLst>
                                        </p:cTn>
                                        <p:tgtEl>
                                          <p:spTgt spid="113"/>
                                        </p:tgtEl>
                                        <p:attrNameLst>
                                          <p:attrName>style.visibility</p:attrName>
                                        </p:attrNameLst>
                                      </p:cBhvr>
                                      <p:to>
                                        <p:strVal val="visible"/>
                                      </p:to>
                                    </p:set>
                                    <p:animEffect transition="in" filter="fade">
                                      <p:cBhvr>
                                        <p:cTn id="69" dur="500"/>
                                        <p:tgtEl>
                                          <p:spTgt spid="11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0"/>
                                        </p:tgtEl>
                                        <p:attrNameLst>
                                          <p:attrName>style.visibility</p:attrName>
                                        </p:attrNameLst>
                                      </p:cBhvr>
                                      <p:to>
                                        <p:strVal val="visible"/>
                                      </p:to>
                                    </p:set>
                                    <p:animEffect transition="in" filter="fade">
                                      <p:cBhvr>
                                        <p:cTn id="72" dur="500"/>
                                        <p:tgtEl>
                                          <p:spTgt spid="130"/>
                                        </p:tgtEl>
                                      </p:cBhvr>
                                    </p:animEffect>
                                  </p:childTnLst>
                                </p:cTn>
                              </p:par>
                            </p:childTnLst>
                          </p:cTn>
                        </p:par>
                        <p:par>
                          <p:cTn id="73" fill="hold">
                            <p:stCondLst>
                              <p:cond delay="5600"/>
                            </p:stCondLst>
                            <p:childTnLst>
                              <p:par>
                                <p:cTn id="74" presetID="22" presetClass="entr" presetSubtype="8" fill="hold" grpId="0" nodeType="afterEffect">
                                  <p:stCondLst>
                                    <p:cond delay="0"/>
                                  </p:stCondLst>
                                  <p:childTnLst>
                                    <p:set>
                                      <p:cBhvr>
                                        <p:cTn id="75" dur="1" fill="hold">
                                          <p:stCondLst>
                                            <p:cond delay="0"/>
                                          </p:stCondLst>
                                        </p:cTn>
                                        <p:tgtEl>
                                          <p:spTgt spid="127"/>
                                        </p:tgtEl>
                                        <p:attrNameLst>
                                          <p:attrName>style.visibility</p:attrName>
                                        </p:attrNameLst>
                                      </p:cBhvr>
                                      <p:to>
                                        <p:strVal val="visible"/>
                                      </p:to>
                                    </p:set>
                                    <p:animEffect transition="in" filter="wipe(left)">
                                      <p:cBhvr>
                                        <p:cTn id="76" dur="500"/>
                                        <p:tgtEl>
                                          <p:spTgt spid="127"/>
                                        </p:tgtEl>
                                      </p:cBhvr>
                                    </p:animEffect>
                                  </p:childTnLst>
                                </p:cTn>
                              </p:par>
                            </p:childTnLst>
                          </p:cTn>
                        </p:par>
                        <p:par>
                          <p:cTn id="77" fill="hold">
                            <p:stCondLst>
                              <p:cond delay="6100"/>
                            </p:stCondLst>
                            <p:childTnLst>
                              <p:par>
                                <p:cTn id="78" presetID="10" presetClass="entr" presetSubtype="0" fill="hold"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fade">
                                      <p:cBhvr>
                                        <p:cTn id="80" dur="500"/>
                                        <p:tgtEl>
                                          <p:spTgt spid="11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1"/>
                                        </p:tgtEl>
                                        <p:attrNameLst>
                                          <p:attrName>style.visibility</p:attrName>
                                        </p:attrNameLst>
                                      </p:cBhvr>
                                      <p:to>
                                        <p:strVal val="visible"/>
                                      </p:to>
                                    </p:set>
                                    <p:animEffect transition="in" filter="fade">
                                      <p:cBhvr>
                                        <p:cTn id="83" dur="500"/>
                                        <p:tgtEl>
                                          <p:spTgt spid="131"/>
                                        </p:tgtEl>
                                      </p:cBhvr>
                                    </p:animEffect>
                                  </p:childTnLst>
                                </p:cTn>
                              </p:par>
                            </p:childTnLst>
                          </p:cTn>
                        </p:par>
                        <p:par>
                          <p:cTn id="84" fill="hold">
                            <p:stCondLst>
                              <p:cond delay="6600"/>
                            </p:stCondLst>
                            <p:childTnLst>
                              <p:par>
                                <p:cTn id="85" presetID="22" presetClass="entr" presetSubtype="8" fill="hold" grpId="0" nodeType="afterEffect">
                                  <p:stCondLst>
                                    <p:cond delay="0"/>
                                  </p:stCondLst>
                                  <p:childTnLst>
                                    <p:set>
                                      <p:cBhvr>
                                        <p:cTn id="86" dur="1" fill="hold">
                                          <p:stCondLst>
                                            <p:cond delay="0"/>
                                          </p:stCondLst>
                                        </p:cTn>
                                        <p:tgtEl>
                                          <p:spTgt spid="132"/>
                                        </p:tgtEl>
                                        <p:attrNameLst>
                                          <p:attrName>style.visibility</p:attrName>
                                        </p:attrNameLst>
                                      </p:cBhvr>
                                      <p:to>
                                        <p:strVal val="visible"/>
                                      </p:to>
                                    </p:set>
                                    <p:animEffect transition="in" filter="wipe(left)">
                                      <p:cBhvr>
                                        <p:cTn id="8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8" grpId="0"/>
      <p:bldP spid="129" grpId="0"/>
      <p:bldP spid="130" grpId="0"/>
      <p:bldP spid="131" grpId="0"/>
      <p:bldP spid="132" grpId="0"/>
      <p:bldP spid="31" grpId="0"/>
      <p:bldP spid="32" grpId="0" animBg="1"/>
      <p:bldP spid="33" grpId="0"/>
      <p:bldP spid="3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TextBox 640"/>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明年工作计划四</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642" name="任意多边形 64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643" name="TextBox 642"/>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itchFamily="34" charset="-122"/>
                <a:ea typeface="微软雅黑" pitchFamily="34" charset="-122"/>
              </a:rPr>
              <a:t>LOGO</a:t>
            </a:r>
            <a:endParaRPr lang="zh-CN" altLang="en-US" sz="1800" b="1" dirty="0">
              <a:solidFill>
                <a:schemeClr val="bg1"/>
              </a:solidFill>
              <a:latin typeface="微软雅黑" pitchFamily="34" charset="-122"/>
              <a:ea typeface="微软雅黑" pitchFamily="34" charset="-122"/>
            </a:endParaRPr>
          </a:p>
        </p:txBody>
      </p:sp>
      <p:sp>
        <p:nvSpPr>
          <p:cNvPr id="644" name="流程图: 摘录 64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635" name="组合 97"/>
          <p:cNvGrpSpPr>
            <a:grpSpLocks/>
          </p:cNvGrpSpPr>
          <p:nvPr/>
        </p:nvGrpSpPr>
        <p:grpSpPr bwMode="auto">
          <a:xfrm>
            <a:off x="2843213" y="2975373"/>
            <a:ext cx="1645444" cy="1420415"/>
            <a:chOff x="0" y="0"/>
            <a:chExt cx="2331720" cy="1752600"/>
          </a:xfrm>
        </p:grpSpPr>
        <p:sp>
          <p:nvSpPr>
            <p:cNvPr id="636" name="文本框 98"/>
            <p:cNvSpPr>
              <a:spLocks noChangeArrowheads="1"/>
            </p:cNvSpPr>
            <p:nvPr/>
          </p:nvSpPr>
          <p:spPr bwMode="auto">
            <a:xfrm>
              <a:off x="121860" y="719623"/>
              <a:ext cx="2088001" cy="341779"/>
            </a:xfrm>
            <a:prstGeom prst="rect">
              <a:avLst/>
            </a:prstGeom>
            <a:noFill/>
            <a:ln w="9525">
              <a:solidFill>
                <a:srgbClr val="005A9E"/>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200">
                  <a:solidFill>
                    <a:schemeClr val="tx1">
                      <a:lumMod val="65000"/>
                      <a:lumOff val="35000"/>
                    </a:schemeClr>
                  </a:solidFill>
                  <a:latin typeface="Arial" pitchFamily="34" charset="0"/>
                  <a:sym typeface="Arial" pitchFamily="34" charset="0"/>
                </a:rPr>
                <a:t>TEXT HERE</a:t>
              </a:r>
              <a:endParaRPr lang="zh-CN" altLang="en-US" sz="1200" baseline="-3000">
                <a:solidFill>
                  <a:schemeClr val="tx1">
                    <a:lumMod val="65000"/>
                    <a:lumOff val="35000"/>
                  </a:schemeClr>
                </a:solidFill>
                <a:latin typeface="Arial" pitchFamily="34" charset="0"/>
                <a:sym typeface="Arial" pitchFamily="34" charset="0"/>
              </a:endParaRPr>
            </a:p>
          </p:txBody>
        </p:sp>
        <p:sp>
          <p:nvSpPr>
            <p:cNvPr id="637" name="文本框 99"/>
            <p:cNvSpPr>
              <a:spLocks noChangeArrowheads="1"/>
            </p:cNvSpPr>
            <p:nvPr/>
          </p:nvSpPr>
          <p:spPr bwMode="auto">
            <a:xfrm>
              <a:off x="121860" y="1260485"/>
              <a:ext cx="2088001" cy="341779"/>
            </a:xfrm>
            <a:prstGeom prst="rect">
              <a:avLst/>
            </a:prstGeom>
            <a:noFill/>
            <a:ln w="9525">
              <a:solidFill>
                <a:srgbClr val="005A9E"/>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200" dirty="0">
                  <a:solidFill>
                    <a:schemeClr val="tx1">
                      <a:lumMod val="65000"/>
                      <a:lumOff val="35000"/>
                    </a:schemeClr>
                  </a:solidFill>
                  <a:latin typeface="Arial" pitchFamily="34" charset="0"/>
                  <a:sym typeface="Arial" pitchFamily="34" charset="0"/>
                </a:rPr>
                <a:t>TEXT HERE</a:t>
              </a:r>
              <a:endParaRPr lang="zh-CN" altLang="en-US" sz="1200" baseline="-3000" dirty="0">
                <a:solidFill>
                  <a:schemeClr val="tx1">
                    <a:lumMod val="65000"/>
                    <a:lumOff val="35000"/>
                  </a:schemeClr>
                </a:solidFill>
                <a:latin typeface="Arial" pitchFamily="34" charset="0"/>
                <a:sym typeface="Arial" pitchFamily="34" charset="0"/>
              </a:endParaRPr>
            </a:p>
          </p:txBody>
        </p:sp>
        <p:sp>
          <p:nvSpPr>
            <p:cNvPr id="638" name="文本框 100"/>
            <p:cNvSpPr>
              <a:spLocks noChangeArrowheads="1"/>
            </p:cNvSpPr>
            <p:nvPr/>
          </p:nvSpPr>
          <p:spPr bwMode="auto">
            <a:xfrm>
              <a:off x="121860" y="178764"/>
              <a:ext cx="2088001" cy="341779"/>
            </a:xfrm>
            <a:prstGeom prst="rect">
              <a:avLst/>
            </a:prstGeom>
            <a:noFill/>
            <a:ln w="9525">
              <a:solidFill>
                <a:srgbClr val="005A9E"/>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200" dirty="0">
                  <a:solidFill>
                    <a:schemeClr val="tx1">
                      <a:lumMod val="65000"/>
                      <a:lumOff val="35000"/>
                    </a:schemeClr>
                  </a:solidFill>
                  <a:latin typeface="Arial" pitchFamily="34" charset="0"/>
                  <a:sym typeface="Arial" pitchFamily="34" charset="0"/>
                </a:rPr>
                <a:t>TEXT HERE</a:t>
              </a:r>
              <a:endParaRPr lang="zh-CN" altLang="en-US" sz="1200" baseline="-3000" dirty="0">
                <a:solidFill>
                  <a:schemeClr val="tx1">
                    <a:lumMod val="65000"/>
                    <a:lumOff val="35000"/>
                  </a:schemeClr>
                </a:solidFill>
                <a:latin typeface="Arial" pitchFamily="34" charset="0"/>
                <a:sym typeface="Arial" pitchFamily="34" charset="0"/>
              </a:endParaRPr>
            </a:p>
          </p:txBody>
        </p:sp>
        <p:sp>
          <p:nvSpPr>
            <p:cNvPr id="639" name="矩形 101"/>
            <p:cNvSpPr>
              <a:spLocks noChangeArrowheads="1"/>
            </p:cNvSpPr>
            <p:nvPr/>
          </p:nvSpPr>
          <p:spPr bwMode="auto">
            <a:xfrm>
              <a:off x="0" y="0"/>
              <a:ext cx="2331720" cy="1752600"/>
            </a:xfrm>
            <a:prstGeom prst="rect">
              <a:avLst/>
            </a:prstGeom>
            <a:noFill/>
            <a:ln w="12700">
              <a:solidFill>
                <a:srgbClr val="005A9E"/>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00">
                <a:solidFill>
                  <a:schemeClr val="bg1"/>
                </a:solidFill>
                <a:latin typeface="Arial" pitchFamily="34" charset="0"/>
                <a:sym typeface="Arial" pitchFamily="34" charset="0"/>
              </a:endParaRPr>
            </a:p>
          </p:txBody>
        </p:sp>
        <p:sp>
          <p:nvSpPr>
            <p:cNvPr id="640" name="直接连接符 102"/>
            <p:cNvSpPr>
              <a:spLocks noChangeShapeType="1"/>
            </p:cNvSpPr>
            <p:nvPr/>
          </p:nvSpPr>
          <p:spPr bwMode="auto">
            <a:xfrm>
              <a:off x="121860" y="604882"/>
              <a:ext cx="2088000" cy="1"/>
            </a:xfrm>
            <a:prstGeom prst="line">
              <a:avLst/>
            </a:prstGeom>
            <a:noFill/>
            <a:ln w="12700">
              <a:solidFill>
                <a:srgbClr val="005A9E"/>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直接连接符 103"/>
            <p:cNvSpPr>
              <a:spLocks noChangeShapeType="1"/>
            </p:cNvSpPr>
            <p:nvPr/>
          </p:nvSpPr>
          <p:spPr bwMode="auto">
            <a:xfrm>
              <a:off x="121860" y="1150992"/>
              <a:ext cx="2088000" cy="1"/>
            </a:xfrm>
            <a:prstGeom prst="line">
              <a:avLst/>
            </a:prstGeom>
            <a:noFill/>
            <a:ln w="12700">
              <a:solidFill>
                <a:srgbClr val="005A9E"/>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46" name="直接连接符 8"/>
          <p:cNvSpPr>
            <a:spLocks noChangeShapeType="1"/>
          </p:cNvSpPr>
          <p:nvPr/>
        </p:nvSpPr>
        <p:spPr bwMode="auto">
          <a:xfrm>
            <a:off x="1107281" y="2368154"/>
            <a:ext cx="1490663" cy="1190"/>
          </a:xfrm>
          <a:prstGeom prst="line">
            <a:avLst/>
          </a:prstGeom>
          <a:noFill/>
          <a:ln w="12700">
            <a:solidFill>
              <a:schemeClr val="tx1">
                <a:lumMod val="65000"/>
                <a:lumOff val="35000"/>
              </a:schemeClr>
            </a:solidFill>
            <a:bevel/>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47" name="直接连接符 9"/>
          <p:cNvSpPr>
            <a:spLocks noChangeShapeType="1"/>
          </p:cNvSpPr>
          <p:nvPr/>
        </p:nvSpPr>
        <p:spPr bwMode="auto">
          <a:xfrm>
            <a:off x="1107281" y="3449242"/>
            <a:ext cx="1490663" cy="1190"/>
          </a:xfrm>
          <a:prstGeom prst="line">
            <a:avLst/>
          </a:prstGeom>
          <a:noFill/>
          <a:ln w="12700">
            <a:solidFill>
              <a:schemeClr val="tx1">
                <a:lumMod val="65000"/>
                <a:lumOff val="35000"/>
              </a:schemeClr>
            </a:solidFill>
            <a:bevel/>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48" name="矩形 50"/>
          <p:cNvSpPr>
            <a:spLocks noChangeArrowheads="1"/>
          </p:cNvSpPr>
          <p:nvPr/>
        </p:nvSpPr>
        <p:spPr bwMode="auto">
          <a:xfrm>
            <a:off x="1035844" y="1322785"/>
            <a:ext cx="1102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700" dirty="0">
                <a:solidFill>
                  <a:srgbClr val="005A9E"/>
                </a:solidFill>
                <a:sym typeface="方正兰亭黑_GBK" pitchFamily="2" charset="-122"/>
              </a:rPr>
              <a:t>添加标题</a:t>
            </a:r>
            <a:endParaRPr lang="en-US" altLang="zh-CN" sz="1700" dirty="0">
              <a:solidFill>
                <a:srgbClr val="005A9E"/>
              </a:solidFill>
              <a:sym typeface="方正兰亭黑_GBK" pitchFamily="2" charset="-122"/>
            </a:endParaRPr>
          </a:p>
        </p:txBody>
      </p:sp>
      <p:sp>
        <p:nvSpPr>
          <p:cNvPr id="649" name="矩形 47"/>
          <p:cNvSpPr>
            <a:spLocks noChangeArrowheads="1"/>
          </p:cNvSpPr>
          <p:nvPr/>
        </p:nvSpPr>
        <p:spPr bwMode="auto">
          <a:xfrm>
            <a:off x="1038226" y="1633537"/>
            <a:ext cx="1699022"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000" dirty="0">
                <a:solidFill>
                  <a:schemeClr val="tx1">
                    <a:lumMod val="65000"/>
                    <a:lumOff val="35000"/>
                  </a:schemeClr>
                </a:solidFill>
                <a:sym typeface="方正兰亭黑_GBK" pitchFamily="2" charset="-122"/>
              </a:rPr>
              <a:t>在此录入上述图表的描述说明，在此录入上述图表的描述说明。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650" name="矩形 54"/>
          <p:cNvSpPr>
            <a:spLocks noChangeArrowheads="1"/>
          </p:cNvSpPr>
          <p:nvPr/>
        </p:nvSpPr>
        <p:spPr bwMode="auto">
          <a:xfrm>
            <a:off x="1035844" y="2428875"/>
            <a:ext cx="1102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700" dirty="0">
                <a:solidFill>
                  <a:schemeClr val="tx1">
                    <a:lumMod val="65000"/>
                    <a:lumOff val="35000"/>
                  </a:schemeClr>
                </a:solidFill>
                <a:sym typeface="方正兰亭黑_GBK" pitchFamily="2" charset="-122"/>
              </a:rPr>
              <a:t>添加标题</a:t>
            </a:r>
            <a:endParaRPr lang="en-US" altLang="zh-CN" sz="1700" dirty="0">
              <a:solidFill>
                <a:schemeClr val="tx1">
                  <a:lumMod val="65000"/>
                  <a:lumOff val="35000"/>
                </a:schemeClr>
              </a:solidFill>
              <a:sym typeface="方正兰亭黑_GBK" pitchFamily="2" charset="-122"/>
            </a:endParaRPr>
          </a:p>
        </p:txBody>
      </p:sp>
      <p:sp>
        <p:nvSpPr>
          <p:cNvPr id="651" name="矩形 47"/>
          <p:cNvSpPr>
            <a:spLocks noChangeArrowheads="1"/>
          </p:cNvSpPr>
          <p:nvPr/>
        </p:nvSpPr>
        <p:spPr bwMode="auto">
          <a:xfrm>
            <a:off x="1038226" y="2738438"/>
            <a:ext cx="1699022"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000" dirty="0">
                <a:solidFill>
                  <a:schemeClr val="tx1">
                    <a:lumMod val="65000"/>
                    <a:lumOff val="35000"/>
                  </a:schemeClr>
                </a:solidFill>
                <a:sym typeface="方正兰亭黑_GBK" pitchFamily="2" charset="-122"/>
              </a:rPr>
              <a:t>在此录入上述图表的描述说明，在此录入上述图表的描述说明。</a:t>
            </a:r>
            <a:endParaRPr lang="zh-CN" altLang="en-US" sz="1400" dirty="0">
              <a:solidFill>
                <a:schemeClr val="tx1">
                  <a:lumMod val="65000"/>
                  <a:lumOff val="35000"/>
                </a:schemeClr>
              </a:solidFill>
              <a:latin typeface="Arial" pitchFamily="34" charset="0"/>
              <a:ea typeface="宋体" pitchFamily="2" charset="-122"/>
            </a:endParaRPr>
          </a:p>
        </p:txBody>
      </p:sp>
      <p:sp>
        <p:nvSpPr>
          <p:cNvPr id="652" name="矩形 56"/>
          <p:cNvSpPr>
            <a:spLocks noChangeArrowheads="1"/>
          </p:cNvSpPr>
          <p:nvPr/>
        </p:nvSpPr>
        <p:spPr bwMode="auto">
          <a:xfrm>
            <a:off x="1035844" y="3533775"/>
            <a:ext cx="1102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00000"/>
              </a:lnSpc>
              <a:spcBef>
                <a:spcPct val="0"/>
              </a:spcBef>
              <a:buFont typeface="Arial" pitchFamily="34" charset="0"/>
              <a:buNone/>
            </a:pPr>
            <a:r>
              <a:rPr lang="zh-CN" altLang="en-US" sz="1700">
                <a:solidFill>
                  <a:srgbClr val="005A9E"/>
                </a:solidFill>
                <a:sym typeface="方正兰亭黑_GBK" pitchFamily="2" charset="-122"/>
              </a:rPr>
              <a:t>添加标题</a:t>
            </a:r>
            <a:endParaRPr lang="en-US" altLang="zh-CN" sz="1700">
              <a:solidFill>
                <a:srgbClr val="005A9E"/>
              </a:solidFill>
              <a:sym typeface="方正兰亭黑_GBK" pitchFamily="2" charset="-122"/>
            </a:endParaRPr>
          </a:p>
        </p:txBody>
      </p:sp>
      <p:sp>
        <p:nvSpPr>
          <p:cNvPr id="653" name="矩形 47"/>
          <p:cNvSpPr>
            <a:spLocks noChangeArrowheads="1"/>
          </p:cNvSpPr>
          <p:nvPr/>
        </p:nvSpPr>
        <p:spPr bwMode="auto">
          <a:xfrm>
            <a:off x="1038226" y="3844529"/>
            <a:ext cx="1699022"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eaLnBrk="1" hangingPunct="1">
              <a:lnSpc>
                <a:spcPct val="120000"/>
              </a:lnSpc>
              <a:spcBef>
                <a:spcPct val="0"/>
              </a:spcBef>
              <a:buFont typeface="Arial" pitchFamily="34" charset="0"/>
              <a:buNone/>
            </a:pPr>
            <a:r>
              <a:rPr lang="zh-CN" altLang="en-US" sz="1000">
                <a:solidFill>
                  <a:schemeClr val="tx1">
                    <a:lumMod val="65000"/>
                    <a:lumOff val="35000"/>
                  </a:schemeClr>
                </a:solidFill>
                <a:sym typeface="方正兰亭黑_GBK" pitchFamily="2" charset="-122"/>
              </a:rPr>
              <a:t>在此录入上述图表的描述说明，在此录入上述图表的描述说明。</a:t>
            </a:r>
            <a:endParaRPr lang="zh-CN" altLang="en-US" sz="1400">
              <a:solidFill>
                <a:schemeClr val="tx1">
                  <a:lumMod val="65000"/>
                  <a:lumOff val="35000"/>
                </a:schemeClr>
              </a:solidFill>
              <a:latin typeface="Arial" pitchFamily="34" charset="0"/>
              <a:ea typeface="宋体" pitchFamily="2" charset="-122"/>
            </a:endParaRPr>
          </a:p>
        </p:txBody>
      </p:sp>
      <p:grpSp>
        <p:nvGrpSpPr>
          <p:cNvPr id="654" name="组合 104"/>
          <p:cNvGrpSpPr>
            <a:grpSpLocks/>
          </p:cNvGrpSpPr>
          <p:nvPr/>
        </p:nvGrpSpPr>
        <p:grpSpPr bwMode="auto">
          <a:xfrm>
            <a:off x="4681538" y="2975373"/>
            <a:ext cx="1645444" cy="1420415"/>
            <a:chOff x="0" y="0"/>
            <a:chExt cx="2331720" cy="1752600"/>
          </a:xfrm>
        </p:grpSpPr>
        <p:sp>
          <p:nvSpPr>
            <p:cNvPr id="655" name="文本框 105"/>
            <p:cNvSpPr>
              <a:spLocks noChangeArrowheads="1"/>
            </p:cNvSpPr>
            <p:nvPr/>
          </p:nvSpPr>
          <p:spPr bwMode="auto">
            <a:xfrm>
              <a:off x="121860" y="719624"/>
              <a:ext cx="2088001" cy="3417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200" dirty="0">
                  <a:solidFill>
                    <a:srgbClr val="005A9E"/>
                  </a:solidFill>
                  <a:latin typeface="Arial" pitchFamily="34" charset="0"/>
                  <a:sym typeface="Arial" pitchFamily="34" charset="0"/>
                </a:rPr>
                <a:t>TEXT HERE</a:t>
              </a:r>
              <a:endParaRPr lang="zh-CN" altLang="en-US" sz="1200" baseline="-3000" dirty="0">
                <a:solidFill>
                  <a:srgbClr val="005A9E"/>
                </a:solidFill>
                <a:latin typeface="Arial" pitchFamily="34" charset="0"/>
                <a:sym typeface="Arial" pitchFamily="34" charset="0"/>
              </a:endParaRPr>
            </a:p>
          </p:txBody>
        </p:sp>
        <p:sp>
          <p:nvSpPr>
            <p:cNvPr id="656" name="文本框 106"/>
            <p:cNvSpPr>
              <a:spLocks noChangeArrowheads="1"/>
            </p:cNvSpPr>
            <p:nvPr/>
          </p:nvSpPr>
          <p:spPr bwMode="auto">
            <a:xfrm>
              <a:off x="121860" y="1260485"/>
              <a:ext cx="2088001" cy="3417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200" dirty="0">
                  <a:solidFill>
                    <a:srgbClr val="005A9E"/>
                  </a:solidFill>
                  <a:latin typeface="Arial" pitchFamily="34" charset="0"/>
                  <a:sym typeface="Arial" pitchFamily="34" charset="0"/>
                </a:rPr>
                <a:t>TEXT HERE</a:t>
              </a:r>
              <a:endParaRPr lang="zh-CN" altLang="en-US" sz="1200" baseline="-3000" dirty="0">
                <a:solidFill>
                  <a:srgbClr val="005A9E"/>
                </a:solidFill>
                <a:latin typeface="Arial" pitchFamily="34" charset="0"/>
                <a:sym typeface="Arial" pitchFamily="34" charset="0"/>
              </a:endParaRPr>
            </a:p>
          </p:txBody>
        </p:sp>
        <p:sp>
          <p:nvSpPr>
            <p:cNvPr id="657" name="文本框 107"/>
            <p:cNvSpPr>
              <a:spLocks noChangeArrowheads="1"/>
            </p:cNvSpPr>
            <p:nvPr/>
          </p:nvSpPr>
          <p:spPr bwMode="auto">
            <a:xfrm>
              <a:off x="121860" y="178764"/>
              <a:ext cx="2088001" cy="3417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200" dirty="0">
                  <a:solidFill>
                    <a:srgbClr val="005A9E"/>
                  </a:solidFill>
                  <a:latin typeface="Arial" pitchFamily="34" charset="0"/>
                  <a:sym typeface="Arial" pitchFamily="34" charset="0"/>
                </a:rPr>
                <a:t>TEXT HERE</a:t>
              </a:r>
              <a:endParaRPr lang="zh-CN" altLang="en-US" sz="1200" baseline="-3000" dirty="0">
                <a:solidFill>
                  <a:srgbClr val="005A9E"/>
                </a:solidFill>
                <a:latin typeface="Arial" pitchFamily="34" charset="0"/>
                <a:sym typeface="Arial" pitchFamily="34" charset="0"/>
              </a:endParaRPr>
            </a:p>
          </p:txBody>
        </p:sp>
        <p:sp>
          <p:nvSpPr>
            <p:cNvPr id="658" name="矩形 108"/>
            <p:cNvSpPr>
              <a:spLocks noChangeArrowheads="1"/>
            </p:cNvSpPr>
            <p:nvPr/>
          </p:nvSpPr>
          <p:spPr bwMode="auto">
            <a:xfrm>
              <a:off x="0" y="0"/>
              <a:ext cx="2331720" cy="1752600"/>
            </a:xfrm>
            <a:prstGeom prst="rect">
              <a:avLst/>
            </a:prstGeom>
            <a:noFill/>
            <a:ln w="12700">
              <a:solidFill>
                <a:srgbClr val="005A9E"/>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00">
                <a:solidFill>
                  <a:schemeClr val="bg1"/>
                </a:solidFill>
                <a:latin typeface="Arial" pitchFamily="34" charset="0"/>
                <a:sym typeface="Arial" pitchFamily="34" charset="0"/>
              </a:endParaRPr>
            </a:p>
          </p:txBody>
        </p:sp>
        <p:sp>
          <p:nvSpPr>
            <p:cNvPr id="659" name="直接连接符 109"/>
            <p:cNvSpPr>
              <a:spLocks noChangeShapeType="1"/>
            </p:cNvSpPr>
            <p:nvPr/>
          </p:nvSpPr>
          <p:spPr bwMode="auto">
            <a:xfrm>
              <a:off x="121860" y="604882"/>
              <a:ext cx="2088000" cy="1"/>
            </a:xfrm>
            <a:prstGeom prst="line">
              <a:avLst/>
            </a:prstGeom>
            <a:noFill/>
            <a:ln w="12700">
              <a:solidFill>
                <a:srgbClr val="005A9E"/>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0" name="直接连接符 110"/>
            <p:cNvSpPr>
              <a:spLocks noChangeShapeType="1"/>
            </p:cNvSpPr>
            <p:nvPr/>
          </p:nvSpPr>
          <p:spPr bwMode="auto">
            <a:xfrm>
              <a:off x="121860" y="1150992"/>
              <a:ext cx="2088000" cy="1"/>
            </a:xfrm>
            <a:prstGeom prst="line">
              <a:avLst/>
            </a:prstGeom>
            <a:noFill/>
            <a:ln w="12700">
              <a:solidFill>
                <a:srgbClr val="005A9E"/>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1" name="组合 660"/>
          <p:cNvGrpSpPr/>
          <p:nvPr/>
        </p:nvGrpSpPr>
        <p:grpSpPr>
          <a:xfrm>
            <a:off x="2843213" y="1388745"/>
            <a:ext cx="1645444" cy="1556148"/>
            <a:chOff x="2843213" y="1388745"/>
            <a:chExt cx="1645444" cy="1556148"/>
          </a:xfrm>
        </p:grpSpPr>
        <p:sp>
          <p:nvSpPr>
            <p:cNvPr id="662" name="圆角矩形 661"/>
            <p:cNvSpPr/>
            <p:nvPr/>
          </p:nvSpPr>
          <p:spPr>
            <a:xfrm>
              <a:off x="2843213" y="1388745"/>
              <a:ext cx="1645444" cy="155614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63" name="Freeform 151"/>
            <p:cNvSpPr>
              <a:spLocks noEditPoints="1" noChangeArrowheads="1"/>
            </p:cNvSpPr>
            <p:nvPr/>
          </p:nvSpPr>
          <p:spPr bwMode="auto">
            <a:xfrm>
              <a:off x="3318708" y="1521094"/>
              <a:ext cx="694454" cy="700385"/>
            </a:xfrm>
            <a:custGeom>
              <a:avLst/>
              <a:gdLst>
                <a:gd name="T0" fmla="*/ 2147483647 w 123"/>
                <a:gd name="T1" fmla="*/ 2147483647 h 129"/>
                <a:gd name="T2" fmla="*/ 2147483647 w 123"/>
                <a:gd name="T3" fmla="*/ 2147483647 h 129"/>
                <a:gd name="T4" fmla="*/ 2147483647 w 123"/>
                <a:gd name="T5" fmla="*/ 2147483647 h 129"/>
                <a:gd name="T6" fmla="*/ 2147483647 w 123"/>
                <a:gd name="T7" fmla="*/ 2147483647 h 129"/>
                <a:gd name="T8" fmla="*/ 2147483647 w 123"/>
                <a:gd name="T9" fmla="*/ 2147483647 h 129"/>
                <a:gd name="T10" fmla="*/ 2147483647 w 123"/>
                <a:gd name="T11" fmla="*/ 2147483647 h 129"/>
                <a:gd name="T12" fmla="*/ 2147483647 w 123"/>
                <a:gd name="T13" fmla="*/ 2147483647 h 129"/>
                <a:gd name="T14" fmla="*/ 2147483647 w 123"/>
                <a:gd name="T15" fmla="*/ 2147483647 h 129"/>
                <a:gd name="T16" fmla="*/ 2147483647 w 123"/>
                <a:gd name="T17" fmla="*/ 2147483647 h 129"/>
                <a:gd name="T18" fmla="*/ 2147483647 w 123"/>
                <a:gd name="T19" fmla="*/ 2147483647 h 129"/>
                <a:gd name="T20" fmla="*/ 0 w 123"/>
                <a:gd name="T21" fmla="*/ 2147483647 h 129"/>
                <a:gd name="T22" fmla="*/ 1920369384 w 123"/>
                <a:gd name="T23" fmla="*/ 1703034146 h 129"/>
                <a:gd name="T24" fmla="*/ 2147483647 w 123"/>
                <a:gd name="T25" fmla="*/ 2147483647 h 129"/>
                <a:gd name="T26" fmla="*/ 1856355204 w 123"/>
                <a:gd name="T27" fmla="*/ 2147483647 h 129"/>
                <a:gd name="T28" fmla="*/ 2147483647 w 123"/>
                <a:gd name="T29" fmla="*/ 2147483647 h 129"/>
                <a:gd name="T30" fmla="*/ 2147483647 w 123"/>
                <a:gd name="T31" fmla="*/ 2147483647 h 129"/>
                <a:gd name="T32" fmla="*/ 2147483647 w 123"/>
                <a:gd name="T33" fmla="*/ 2147483647 h 129"/>
                <a:gd name="T34" fmla="*/ 2112403922 w 123"/>
                <a:gd name="T35" fmla="*/ 2147483647 h 129"/>
                <a:gd name="T36" fmla="*/ 704131974 w 123"/>
                <a:gd name="T37" fmla="*/ 2147483647 h 129"/>
                <a:gd name="T38" fmla="*/ 0 w 123"/>
                <a:gd name="T39" fmla="*/ 2147483647 h 129"/>
                <a:gd name="T40" fmla="*/ 2147483647 w 123"/>
                <a:gd name="T41" fmla="*/ 403351954 h 129"/>
                <a:gd name="T42" fmla="*/ 2147483647 w 123"/>
                <a:gd name="T43" fmla="*/ 717064190 h 129"/>
                <a:gd name="T44" fmla="*/ 2147483647 w 123"/>
                <a:gd name="T45" fmla="*/ 537798143 h 129"/>
                <a:gd name="T46" fmla="*/ 2147483647 w 123"/>
                <a:gd name="T47" fmla="*/ 1254869027 h 129"/>
                <a:gd name="T48" fmla="*/ 2147483647 w 123"/>
                <a:gd name="T49" fmla="*/ 1434135075 h 129"/>
                <a:gd name="T50" fmla="*/ 2147483647 w 123"/>
                <a:gd name="T51" fmla="*/ 1165236004 h 129"/>
                <a:gd name="T52" fmla="*/ 2147483647 w 123"/>
                <a:gd name="T53" fmla="*/ 1254869027 h 129"/>
                <a:gd name="T54" fmla="*/ 2147483647 w 123"/>
                <a:gd name="T55" fmla="*/ 1658220981 h 129"/>
                <a:gd name="T56" fmla="*/ 2147483647 w 123"/>
                <a:gd name="T57" fmla="*/ 2061566241 h 129"/>
                <a:gd name="T58" fmla="*/ 2147483647 w 123"/>
                <a:gd name="T59" fmla="*/ 403351954 h 12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3"/>
                <a:gd name="T91" fmla="*/ 0 h 129"/>
                <a:gd name="T92" fmla="*/ 123 w 123"/>
                <a:gd name="T93" fmla="*/ 129 h 12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005A9E"/>
            </a:solidFill>
            <a:ln>
              <a:noFill/>
            </a:ln>
            <a:extLst/>
          </p:spPr>
          <p:txBody>
            <a:bodyPr lIns="121920" tIns="60960" rIns="121920" bIns="60960"/>
            <a:lstStyle/>
            <a:p>
              <a:endParaRPr lang="zh-CN" altLang="en-US"/>
            </a:p>
          </p:txBody>
        </p:sp>
        <p:sp>
          <p:nvSpPr>
            <p:cNvPr id="664" name="文本框 121"/>
            <p:cNvSpPr>
              <a:spLocks noChangeArrowheads="1"/>
            </p:cNvSpPr>
            <p:nvPr/>
          </p:nvSpPr>
          <p:spPr bwMode="auto">
            <a:xfrm>
              <a:off x="2941233" y="2417913"/>
              <a:ext cx="1473457" cy="307777"/>
            </a:xfrm>
            <a:prstGeom prst="rect">
              <a:avLst/>
            </a:prstGeom>
            <a:noFill/>
            <a:ln>
              <a:noFill/>
            </a:ln>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400" dirty="0">
                  <a:solidFill>
                    <a:srgbClr val="005A9E"/>
                  </a:solidFill>
                  <a:latin typeface="Arial" pitchFamily="34" charset="0"/>
                  <a:sym typeface="Arial" pitchFamily="34" charset="0"/>
                </a:rPr>
                <a:t>TEXT HERE</a:t>
              </a:r>
              <a:endParaRPr lang="zh-CN" altLang="en-US" sz="1400" baseline="-3000" dirty="0">
                <a:solidFill>
                  <a:srgbClr val="005A9E"/>
                </a:solidFill>
                <a:latin typeface="Arial" pitchFamily="34" charset="0"/>
                <a:sym typeface="Arial" pitchFamily="34" charset="0"/>
              </a:endParaRPr>
            </a:p>
          </p:txBody>
        </p:sp>
      </p:grpSp>
      <p:grpSp>
        <p:nvGrpSpPr>
          <p:cNvPr id="665" name="组合 664"/>
          <p:cNvGrpSpPr/>
          <p:nvPr/>
        </p:nvGrpSpPr>
        <p:grpSpPr>
          <a:xfrm>
            <a:off x="6439968" y="1388745"/>
            <a:ext cx="1645444" cy="1556148"/>
            <a:chOff x="6439968" y="1388745"/>
            <a:chExt cx="1645444" cy="1556148"/>
          </a:xfrm>
        </p:grpSpPr>
        <p:sp>
          <p:nvSpPr>
            <p:cNvPr id="666" name="圆角矩形 665"/>
            <p:cNvSpPr/>
            <p:nvPr/>
          </p:nvSpPr>
          <p:spPr>
            <a:xfrm>
              <a:off x="6439968" y="1388745"/>
              <a:ext cx="1645444" cy="155614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67" name="文本框 121"/>
            <p:cNvSpPr>
              <a:spLocks noChangeArrowheads="1"/>
            </p:cNvSpPr>
            <p:nvPr/>
          </p:nvSpPr>
          <p:spPr bwMode="auto">
            <a:xfrm>
              <a:off x="6537988" y="2417913"/>
              <a:ext cx="1473457" cy="307777"/>
            </a:xfrm>
            <a:prstGeom prst="rect">
              <a:avLst/>
            </a:prstGeom>
            <a:noFill/>
            <a:ln>
              <a:noFill/>
            </a:ln>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400" dirty="0">
                  <a:solidFill>
                    <a:srgbClr val="005A9E"/>
                  </a:solidFill>
                  <a:latin typeface="Arial" pitchFamily="34" charset="0"/>
                  <a:sym typeface="Arial" pitchFamily="34" charset="0"/>
                </a:rPr>
                <a:t>TEXT HERE</a:t>
              </a:r>
              <a:endParaRPr lang="zh-CN" altLang="en-US" sz="1400" baseline="-3000" dirty="0">
                <a:solidFill>
                  <a:srgbClr val="005A9E"/>
                </a:solidFill>
                <a:latin typeface="Arial" pitchFamily="34" charset="0"/>
                <a:sym typeface="Arial" pitchFamily="34" charset="0"/>
              </a:endParaRPr>
            </a:p>
          </p:txBody>
        </p:sp>
        <p:sp>
          <p:nvSpPr>
            <p:cNvPr id="668" name="Freeform 145"/>
            <p:cNvSpPr>
              <a:spLocks noEditPoints="1" noChangeArrowheads="1"/>
            </p:cNvSpPr>
            <p:nvPr/>
          </p:nvSpPr>
          <p:spPr bwMode="auto">
            <a:xfrm>
              <a:off x="6971366" y="1609890"/>
              <a:ext cx="676952" cy="670533"/>
            </a:xfrm>
            <a:custGeom>
              <a:avLst/>
              <a:gdLst>
                <a:gd name="T0" fmla="*/ 2147483647 w 111"/>
                <a:gd name="T1" fmla="*/ 887684046 h 111"/>
                <a:gd name="T2" fmla="*/ 2147483647 w 111"/>
                <a:gd name="T3" fmla="*/ 2147483647 h 111"/>
                <a:gd name="T4" fmla="*/ 1193301551 w 111"/>
                <a:gd name="T5" fmla="*/ 2147483647 h 111"/>
                <a:gd name="T6" fmla="*/ 1193301551 w 111"/>
                <a:gd name="T7" fmla="*/ 887684046 h 111"/>
                <a:gd name="T8" fmla="*/ 2147483647 w 111"/>
                <a:gd name="T9" fmla="*/ 2147483647 h 111"/>
                <a:gd name="T10" fmla="*/ 2147483647 w 111"/>
                <a:gd name="T11" fmla="*/ 2147483647 h 111"/>
                <a:gd name="T12" fmla="*/ 2147483647 w 111"/>
                <a:gd name="T13" fmla="*/ 2147483647 h 111"/>
                <a:gd name="T14" fmla="*/ 2147483647 w 111"/>
                <a:gd name="T15" fmla="*/ 2147483647 h 111"/>
                <a:gd name="T16" fmla="*/ 2147483647 w 111"/>
                <a:gd name="T17" fmla="*/ 2147483647 h 111"/>
                <a:gd name="T18" fmla="*/ 2147483647 w 111"/>
                <a:gd name="T19" fmla="*/ 2147483647 h 111"/>
                <a:gd name="T20" fmla="*/ 2147483647 w 111"/>
                <a:gd name="T21" fmla="*/ 1997289105 h 111"/>
                <a:gd name="T22" fmla="*/ 2147483647 w 111"/>
                <a:gd name="T23" fmla="*/ 2147483647 h 111"/>
                <a:gd name="T24" fmla="*/ 2147483647 w 111"/>
                <a:gd name="T25" fmla="*/ 554802529 h 111"/>
                <a:gd name="T26" fmla="*/ 2147483647 w 111"/>
                <a:gd name="T27" fmla="*/ 1387010047 h 111"/>
                <a:gd name="T28" fmla="*/ 2147483647 w 111"/>
                <a:gd name="T29" fmla="*/ 554802529 h 111"/>
                <a:gd name="T30" fmla="*/ 2147483647 w 111"/>
                <a:gd name="T31" fmla="*/ 1387010047 h 111"/>
                <a:gd name="T32" fmla="*/ 2147483647 w 111"/>
                <a:gd name="T33" fmla="*/ 554802529 h 111"/>
                <a:gd name="T34" fmla="*/ 2147483647 w 111"/>
                <a:gd name="T35" fmla="*/ 2147483647 h 111"/>
                <a:gd name="T36" fmla="*/ 2147483647 w 111"/>
                <a:gd name="T37" fmla="*/ 1997289105 h 111"/>
                <a:gd name="T38" fmla="*/ 2147483647 w 111"/>
                <a:gd name="T39" fmla="*/ 2147483647 h 111"/>
                <a:gd name="T40" fmla="*/ 2147483647 w 111"/>
                <a:gd name="T41" fmla="*/ 2147483647 h 111"/>
                <a:gd name="T42" fmla="*/ 2147483647 w 111"/>
                <a:gd name="T43" fmla="*/ 2147483647 h 111"/>
                <a:gd name="T44" fmla="*/ 2147483647 w 111"/>
                <a:gd name="T45" fmla="*/ 2147483647 h 111"/>
                <a:gd name="T46" fmla="*/ 2147483647 w 111"/>
                <a:gd name="T47" fmla="*/ 2147483647 h 111"/>
                <a:gd name="T48" fmla="*/ 820388879 w 111"/>
                <a:gd name="T49" fmla="*/ 2147483647 h 111"/>
                <a:gd name="T50" fmla="*/ 1789948009 w 111"/>
                <a:gd name="T51" fmla="*/ 2147483647 h 111"/>
                <a:gd name="T52" fmla="*/ 820388879 w 111"/>
                <a:gd name="T53" fmla="*/ 2147483647 h 111"/>
                <a:gd name="T54" fmla="*/ 2147483647 w 111"/>
                <a:gd name="T55" fmla="*/ 2147483647 h 111"/>
                <a:gd name="T56" fmla="*/ 2147483647 w 111"/>
                <a:gd name="T57" fmla="*/ 2147483647 h 111"/>
                <a:gd name="T58" fmla="*/ 2147483647 w 111"/>
                <a:gd name="T59" fmla="*/ 2147483647 h 111"/>
                <a:gd name="T60" fmla="*/ 2147483647 w 111"/>
                <a:gd name="T61" fmla="*/ 2147483647 h 111"/>
                <a:gd name="T62" fmla="*/ 2147483647 w 111"/>
                <a:gd name="T63" fmla="*/ 2147483647 h 111"/>
                <a:gd name="T64" fmla="*/ 820388879 w 111"/>
                <a:gd name="T65" fmla="*/ 2147483647 h 111"/>
                <a:gd name="T66" fmla="*/ 1789948009 w 111"/>
                <a:gd name="T67" fmla="*/ 2147483647 h 111"/>
                <a:gd name="T68" fmla="*/ 2147483647 w 111"/>
                <a:gd name="T69" fmla="*/ 2147483647 h 111"/>
                <a:gd name="T70" fmla="*/ 2147483647 w 111"/>
                <a:gd name="T71" fmla="*/ 2147483647 h 111"/>
                <a:gd name="T72" fmla="*/ 2147483647 w 111"/>
                <a:gd name="T73" fmla="*/ 2147483647 h 111"/>
                <a:gd name="T74" fmla="*/ 2147483647 w 111"/>
                <a:gd name="T75" fmla="*/ 2147483647 h 111"/>
                <a:gd name="T76" fmla="*/ 1342463166 w 111"/>
                <a:gd name="T77" fmla="*/ 2147483647 h 111"/>
                <a:gd name="T78" fmla="*/ 1715367202 w 111"/>
                <a:gd name="T79" fmla="*/ 2147483647 h 111"/>
                <a:gd name="T80" fmla="*/ 2147483647 w 111"/>
                <a:gd name="T81" fmla="*/ 2147483647 h 111"/>
                <a:gd name="T82" fmla="*/ 1118720744 w 111"/>
                <a:gd name="T83" fmla="*/ 1830852070 h 111"/>
                <a:gd name="T84" fmla="*/ 2013690431 w 111"/>
                <a:gd name="T85" fmla="*/ 1553447081 h 111"/>
                <a:gd name="T86" fmla="*/ 2147483647 w 111"/>
                <a:gd name="T87" fmla="*/ 887684046 h 111"/>
                <a:gd name="T88" fmla="*/ 1118720744 w 111"/>
                <a:gd name="T89" fmla="*/ 1830852070 h 111"/>
                <a:gd name="T90" fmla="*/ 2147483647 w 111"/>
                <a:gd name="T91" fmla="*/ 1775368093 h 111"/>
                <a:gd name="T92" fmla="*/ 2147483647 w 111"/>
                <a:gd name="T93" fmla="*/ 1276049541 h 111"/>
                <a:gd name="T94" fmla="*/ 2147483647 w 111"/>
                <a:gd name="T95" fmla="*/ 943168024 h 11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1"/>
                <a:gd name="T145" fmla="*/ 0 h 111"/>
                <a:gd name="T146" fmla="*/ 111 w 111"/>
                <a:gd name="T147" fmla="*/ 111 h 11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005A9E"/>
            </a:solidFill>
            <a:ln>
              <a:noFill/>
            </a:ln>
            <a:extLst/>
          </p:spPr>
          <p:txBody>
            <a:bodyPr lIns="121920" tIns="60960" rIns="121920" bIns="60960"/>
            <a:lstStyle/>
            <a:p>
              <a:endParaRPr lang="zh-CN" altLang="en-US"/>
            </a:p>
          </p:txBody>
        </p:sp>
      </p:grpSp>
      <p:grpSp>
        <p:nvGrpSpPr>
          <p:cNvPr id="669" name="组合 668"/>
          <p:cNvGrpSpPr/>
          <p:nvPr/>
        </p:nvGrpSpPr>
        <p:grpSpPr>
          <a:xfrm>
            <a:off x="4681538" y="1388745"/>
            <a:ext cx="1645444" cy="1556148"/>
            <a:chOff x="4681538" y="1388745"/>
            <a:chExt cx="1645444" cy="1556148"/>
          </a:xfrm>
        </p:grpSpPr>
        <p:sp>
          <p:nvSpPr>
            <p:cNvPr id="670" name="圆角矩形 669"/>
            <p:cNvSpPr/>
            <p:nvPr/>
          </p:nvSpPr>
          <p:spPr>
            <a:xfrm>
              <a:off x="4681538" y="1388745"/>
              <a:ext cx="1645444" cy="155614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71" name="文本框 121"/>
            <p:cNvSpPr>
              <a:spLocks noChangeArrowheads="1"/>
            </p:cNvSpPr>
            <p:nvPr/>
          </p:nvSpPr>
          <p:spPr bwMode="auto">
            <a:xfrm>
              <a:off x="4779558" y="2417913"/>
              <a:ext cx="1473457" cy="307777"/>
            </a:xfrm>
            <a:prstGeom prst="rect">
              <a:avLst/>
            </a:prstGeom>
            <a:noFill/>
            <a:ln>
              <a:noFill/>
            </a:ln>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400" dirty="0">
                  <a:solidFill>
                    <a:srgbClr val="005A9E"/>
                  </a:solidFill>
                  <a:latin typeface="Arial" pitchFamily="34" charset="0"/>
                  <a:sym typeface="Arial" pitchFamily="34" charset="0"/>
                </a:rPr>
                <a:t>TEXT HERE</a:t>
              </a:r>
              <a:endParaRPr lang="zh-CN" altLang="en-US" sz="1400" baseline="-3000" dirty="0">
                <a:solidFill>
                  <a:srgbClr val="005A9E"/>
                </a:solidFill>
                <a:latin typeface="Arial" pitchFamily="34" charset="0"/>
                <a:sym typeface="Arial" pitchFamily="34" charset="0"/>
              </a:endParaRPr>
            </a:p>
          </p:txBody>
        </p:sp>
        <p:sp>
          <p:nvSpPr>
            <p:cNvPr id="672" name="Freeform 123"/>
            <p:cNvSpPr>
              <a:spLocks noEditPoints="1" noChangeArrowheads="1"/>
            </p:cNvSpPr>
            <p:nvPr/>
          </p:nvSpPr>
          <p:spPr bwMode="auto">
            <a:xfrm>
              <a:off x="5126764" y="1633537"/>
              <a:ext cx="779044" cy="550545"/>
            </a:xfrm>
            <a:custGeom>
              <a:avLst/>
              <a:gdLst>
                <a:gd name="T0" fmla="*/ 0 w 61"/>
                <a:gd name="T1" fmla="*/ 1015000805 h 40"/>
                <a:gd name="T2" fmla="*/ 0 w 61"/>
                <a:gd name="T3" fmla="*/ 1015000805 h 40"/>
                <a:gd name="T4" fmla="*/ 0 w 61"/>
                <a:gd name="T5" fmla="*/ 2147483647 h 40"/>
                <a:gd name="T6" fmla="*/ 0 w 61"/>
                <a:gd name="T7" fmla="*/ 2147483647 h 40"/>
                <a:gd name="T8" fmla="*/ 2147483647 w 61"/>
                <a:gd name="T9" fmla="*/ 2147483647 h 40"/>
                <a:gd name="T10" fmla="*/ 0 w 61"/>
                <a:gd name="T11" fmla="*/ 1015000805 h 40"/>
                <a:gd name="T12" fmla="*/ 2147483647 w 61"/>
                <a:gd name="T13" fmla="*/ 2147483647 h 40"/>
                <a:gd name="T14" fmla="*/ 2147483647 w 61"/>
                <a:gd name="T15" fmla="*/ 2147483647 h 40"/>
                <a:gd name="T16" fmla="*/ 2147483647 w 61"/>
                <a:gd name="T17" fmla="*/ 2147483647 h 40"/>
                <a:gd name="T18" fmla="*/ 2147483647 w 61"/>
                <a:gd name="T19" fmla="*/ 2147483647 h 40"/>
                <a:gd name="T20" fmla="*/ 2147483647 w 61"/>
                <a:gd name="T21" fmla="*/ 2147483647 h 40"/>
                <a:gd name="T22" fmla="*/ 2147483647 w 61"/>
                <a:gd name="T23" fmla="*/ 2147483647 h 40"/>
                <a:gd name="T24" fmla="*/ 2147483647 w 61"/>
                <a:gd name="T25" fmla="*/ 2147483647 h 40"/>
                <a:gd name="T26" fmla="*/ 2147483647 w 61"/>
                <a:gd name="T27" fmla="*/ 406006021 h 40"/>
                <a:gd name="T28" fmla="*/ 2147483647 w 61"/>
                <a:gd name="T29" fmla="*/ 0 h 40"/>
                <a:gd name="T30" fmla="*/ 349563024 w 61"/>
                <a:gd name="T31" fmla="*/ 0 h 40"/>
                <a:gd name="T32" fmla="*/ 524337925 w 61"/>
                <a:gd name="T33" fmla="*/ 203003011 h 40"/>
                <a:gd name="T34" fmla="*/ 2147483647 w 61"/>
                <a:gd name="T35" fmla="*/ 2147483647 h 40"/>
                <a:gd name="T36" fmla="*/ 2147483647 w 61"/>
                <a:gd name="T37" fmla="*/ 2147483647 h 40"/>
                <a:gd name="T38" fmla="*/ 2147483647 w 61"/>
                <a:gd name="T39" fmla="*/ 2147483647 h 40"/>
                <a:gd name="T40" fmla="*/ 2147483647 w 61"/>
                <a:gd name="T41" fmla="*/ 2147483647 h 40"/>
                <a:gd name="T42" fmla="*/ 2147483647 w 61"/>
                <a:gd name="T43" fmla="*/ 2147483647 h 40"/>
                <a:gd name="T44" fmla="*/ 2147483647 w 61"/>
                <a:gd name="T45" fmla="*/ 2147483647 h 40"/>
                <a:gd name="T46" fmla="*/ 524337925 w 61"/>
                <a:gd name="T47" fmla="*/ 2147483647 h 40"/>
                <a:gd name="T48" fmla="*/ 349563024 w 61"/>
                <a:gd name="T49" fmla="*/ 2147483647 h 40"/>
                <a:gd name="T50" fmla="*/ 2147483647 w 61"/>
                <a:gd name="T51" fmla="*/ 2147483647 h 40"/>
                <a:gd name="T52" fmla="*/ 2147483647 w 61"/>
                <a:gd name="T53" fmla="*/ 2147483647 h 40"/>
                <a:gd name="T54" fmla="*/ 2147483647 w 61"/>
                <a:gd name="T55" fmla="*/ 2147483647 h 40"/>
                <a:gd name="T56" fmla="*/ 2147483647 w 61"/>
                <a:gd name="T57" fmla="*/ 1218003816 h 40"/>
                <a:gd name="T58" fmla="*/ 2147483647 w 61"/>
                <a:gd name="T59" fmla="*/ 2147483647 h 40"/>
                <a:gd name="T60" fmla="*/ 2147483647 w 61"/>
                <a:gd name="T61" fmla="*/ 2147483647 h 40"/>
                <a:gd name="T62" fmla="*/ 2147483647 w 61"/>
                <a:gd name="T63" fmla="*/ 2147483647 h 40"/>
                <a:gd name="T64" fmla="*/ 2147483647 w 61"/>
                <a:gd name="T65" fmla="*/ 1015000805 h 40"/>
                <a:gd name="T66" fmla="*/ 2147483647 w 61"/>
                <a:gd name="T67" fmla="*/ 1218003816 h 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40"/>
                <a:gd name="T104" fmla="*/ 61 w 61"/>
                <a:gd name="T105" fmla="*/ 40 h 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chemeClr val="tx1">
                <a:lumMod val="65000"/>
                <a:lumOff val="35000"/>
              </a:schemeClr>
            </a:solidFill>
            <a:ln>
              <a:noFill/>
            </a:ln>
            <a:extLst/>
          </p:spPr>
          <p:txBody>
            <a:bodyPr lIns="68573" tIns="34287" rIns="68573" bIns="34287"/>
            <a:lstStyle/>
            <a:p>
              <a:endParaRPr lang="zh-CN" altLang="en-US"/>
            </a:p>
          </p:txBody>
        </p:sp>
      </p:grpSp>
      <p:grpSp>
        <p:nvGrpSpPr>
          <p:cNvPr id="673" name="组合 97"/>
          <p:cNvGrpSpPr>
            <a:grpSpLocks/>
          </p:cNvGrpSpPr>
          <p:nvPr/>
        </p:nvGrpSpPr>
        <p:grpSpPr bwMode="auto">
          <a:xfrm>
            <a:off x="6451994" y="2975373"/>
            <a:ext cx="1645444" cy="1420415"/>
            <a:chOff x="0" y="0"/>
            <a:chExt cx="2331720" cy="1752600"/>
          </a:xfrm>
        </p:grpSpPr>
        <p:sp>
          <p:nvSpPr>
            <p:cNvPr id="674" name="文本框 98"/>
            <p:cNvSpPr>
              <a:spLocks noChangeArrowheads="1"/>
            </p:cNvSpPr>
            <p:nvPr/>
          </p:nvSpPr>
          <p:spPr bwMode="auto">
            <a:xfrm>
              <a:off x="121860" y="719623"/>
              <a:ext cx="2088001" cy="341779"/>
            </a:xfrm>
            <a:prstGeom prst="rect">
              <a:avLst/>
            </a:prstGeom>
            <a:noFill/>
            <a:ln w="9525">
              <a:solidFill>
                <a:srgbClr val="005A9E"/>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200">
                  <a:solidFill>
                    <a:schemeClr val="tx1">
                      <a:lumMod val="65000"/>
                      <a:lumOff val="35000"/>
                    </a:schemeClr>
                  </a:solidFill>
                  <a:latin typeface="Arial" pitchFamily="34" charset="0"/>
                  <a:sym typeface="Arial" pitchFamily="34" charset="0"/>
                </a:rPr>
                <a:t>TEXT HERE</a:t>
              </a:r>
              <a:endParaRPr lang="zh-CN" altLang="en-US" sz="1200" baseline="-3000">
                <a:solidFill>
                  <a:schemeClr val="tx1">
                    <a:lumMod val="65000"/>
                    <a:lumOff val="35000"/>
                  </a:schemeClr>
                </a:solidFill>
                <a:latin typeface="Arial" pitchFamily="34" charset="0"/>
                <a:sym typeface="Arial" pitchFamily="34" charset="0"/>
              </a:endParaRPr>
            </a:p>
          </p:txBody>
        </p:sp>
        <p:sp>
          <p:nvSpPr>
            <p:cNvPr id="675" name="文本框 99"/>
            <p:cNvSpPr>
              <a:spLocks noChangeArrowheads="1"/>
            </p:cNvSpPr>
            <p:nvPr/>
          </p:nvSpPr>
          <p:spPr bwMode="auto">
            <a:xfrm>
              <a:off x="121860" y="1260485"/>
              <a:ext cx="2088001" cy="341779"/>
            </a:xfrm>
            <a:prstGeom prst="rect">
              <a:avLst/>
            </a:prstGeom>
            <a:noFill/>
            <a:ln w="9525">
              <a:solidFill>
                <a:srgbClr val="005A9E"/>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200" dirty="0">
                  <a:solidFill>
                    <a:schemeClr val="tx1">
                      <a:lumMod val="65000"/>
                      <a:lumOff val="35000"/>
                    </a:schemeClr>
                  </a:solidFill>
                  <a:latin typeface="Arial" pitchFamily="34" charset="0"/>
                  <a:sym typeface="Arial" pitchFamily="34" charset="0"/>
                </a:rPr>
                <a:t>TEXT HERE</a:t>
              </a:r>
              <a:endParaRPr lang="zh-CN" altLang="en-US" sz="1200" baseline="-3000" dirty="0">
                <a:solidFill>
                  <a:schemeClr val="tx1">
                    <a:lumMod val="65000"/>
                    <a:lumOff val="35000"/>
                  </a:schemeClr>
                </a:solidFill>
                <a:latin typeface="Arial" pitchFamily="34" charset="0"/>
                <a:sym typeface="Arial" pitchFamily="34" charset="0"/>
              </a:endParaRPr>
            </a:p>
          </p:txBody>
        </p:sp>
        <p:sp>
          <p:nvSpPr>
            <p:cNvPr id="676" name="文本框 100"/>
            <p:cNvSpPr>
              <a:spLocks noChangeArrowheads="1"/>
            </p:cNvSpPr>
            <p:nvPr/>
          </p:nvSpPr>
          <p:spPr bwMode="auto">
            <a:xfrm>
              <a:off x="121860" y="178764"/>
              <a:ext cx="2088001" cy="341779"/>
            </a:xfrm>
            <a:prstGeom prst="rect">
              <a:avLst/>
            </a:prstGeom>
            <a:noFill/>
            <a:ln w="9525">
              <a:solidFill>
                <a:srgbClr val="005A9E"/>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en-US" altLang="zh-CN" sz="1200" dirty="0">
                  <a:solidFill>
                    <a:schemeClr val="tx1">
                      <a:lumMod val="65000"/>
                      <a:lumOff val="35000"/>
                    </a:schemeClr>
                  </a:solidFill>
                  <a:latin typeface="Arial" pitchFamily="34" charset="0"/>
                  <a:sym typeface="Arial" pitchFamily="34" charset="0"/>
                </a:rPr>
                <a:t>TEXT HERE</a:t>
              </a:r>
              <a:endParaRPr lang="zh-CN" altLang="en-US" sz="1200" baseline="-3000" dirty="0">
                <a:solidFill>
                  <a:schemeClr val="tx1">
                    <a:lumMod val="65000"/>
                    <a:lumOff val="35000"/>
                  </a:schemeClr>
                </a:solidFill>
                <a:latin typeface="Arial" pitchFamily="34" charset="0"/>
                <a:sym typeface="Arial" pitchFamily="34" charset="0"/>
              </a:endParaRPr>
            </a:p>
          </p:txBody>
        </p:sp>
        <p:sp>
          <p:nvSpPr>
            <p:cNvPr id="677" name="矩形 101"/>
            <p:cNvSpPr>
              <a:spLocks noChangeArrowheads="1"/>
            </p:cNvSpPr>
            <p:nvPr/>
          </p:nvSpPr>
          <p:spPr bwMode="auto">
            <a:xfrm>
              <a:off x="0" y="0"/>
              <a:ext cx="2331720" cy="1752600"/>
            </a:xfrm>
            <a:prstGeom prst="rect">
              <a:avLst/>
            </a:prstGeom>
            <a:noFill/>
            <a:ln w="12700">
              <a:solidFill>
                <a:srgbClr val="005A9E"/>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00">
                <a:solidFill>
                  <a:schemeClr val="bg1"/>
                </a:solidFill>
                <a:latin typeface="Arial" pitchFamily="34" charset="0"/>
                <a:sym typeface="Arial" pitchFamily="34" charset="0"/>
              </a:endParaRPr>
            </a:p>
          </p:txBody>
        </p:sp>
        <p:sp>
          <p:nvSpPr>
            <p:cNvPr id="678" name="直接连接符 102"/>
            <p:cNvSpPr>
              <a:spLocks noChangeShapeType="1"/>
            </p:cNvSpPr>
            <p:nvPr/>
          </p:nvSpPr>
          <p:spPr bwMode="auto">
            <a:xfrm>
              <a:off x="121860" y="604882"/>
              <a:ext cx="2088000" cy="1"/>
            </a:xfrm>
            <a:prstGeom prst="line">
              <a:avLst/>
            </a:prstGeom>
            <a:noFill/>
            <a:ln w="12700">
              <a:solidFill>
                <a:srgbClr val="005A9E"/>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9" name="直接连接符 103"/>
            <p:cNvSpPr>
              <a:spLocks noChangeShapeType="1"/>
            </p:cNvSpPr>
            <p:nvPr/>
          </p:nvSpPr>
          <p:spPr bwMode="auto">
            <a:xfrm>
              <a:off x="121860" y="1150992"/>
              <a:ext cx="2088000" cy="1"/>
            </a:xfrm>
            <a:prstGeom prst="line">
              <a:avLst/>
            </a:prstGeom>
            <a:noFill/>
            <a:ln w="12700">
              <a:solidFill>
                <a:srgbClr val="005A9E"/>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87824509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2"/>
                                        </p:tgtEl>
                                        <p:attrNameLst>
                                          <p:attrName>style.visibility</p:attrName>
                                        </p:attrNameLst>
                                      </p:cBhvr>
                                      <p:to>
                                        <p:strVal val="visible"/>
                                      </p:to>
                                    </p:set>
                                    <p:anim calcmode="lin" valueType="num">
                                      <p:cBhvr additive="base">
                                        <p:cTn id="7" dur="500" fill="hold"/>
                                        <p:tgtEl>
                                          <p:spTgt spid="642"/>
                                        </p:tgtEl>
                                        <p:attrNameLst>
                                          <p:attrName>ppt_x</p:attrName>
                                        </p:attrNameLst>
                                      </p:cBhvr>
                                      <p:tavLst>
                                        <p:tav tm="0">
                                          <p:val>
                                            <p:strVal val="0-#ppt_w/2"/>
                                          </p:val>
                                        </p:tav>
                                        <p:tav tm="100000">
                                          <p:val>
                                            <p:strVal val="#ppt_x"/>
                                          </p:val>
                                        </p:tav>
                                      </p:tavLst>
                                    </p:anim>
                                    <p:anim calcmode="lin" valueType="num">
                                      <p:cBhvr additive="base">
                                        <p:cTn id="8" dur="500" fill="hold"/>
                                        <p:tgtEl>
                                          <p:spTgt spid="6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44"/>
                                        </p:tgtEl>
                                        <p:attrNameLst>
                                          <p:attrName>style.visibility</p:attrName>
                                        </p:attrNameLst>
                                      </p:cBhvr>
                                      <p:to>
                                        <p:strVal val="visible"/>
                                      </p:to>
                                    </p:set>
                                    <p:anim calcmode="lin" valueType="num">
                                      <p:cBhvr additive="base">
                                        <p:cTn id="13" dur="500" fill="hold"/>
                                        <p:tgtEl>
                                          <p:spTgt spid="644"/>
                                        </p:tgtEl>
                                        <p:attrNameLst>
                                          <p:attrName>ppt_x</p:attrName>
                                        </p:attrNameLst>
                                      </p:cBhvr>
                                      <p:tavLst>
                                        <p:tav tm="0">
                                          <p:val>
                                            <p:strVal val="0-#ppt_w/2"/>
                                          </p:val>
                                        </p:tav>
                                        <p:tav tm="100000">
                                          <p:val>
                                            <p:strVal val="#ppt_x"/>
                                          </p:val>
                                        </p:tav>
                                      </p:tavLst>
                                    </p:anim>
                                    <p:anim calcmode="lin" valueType="num">
                                      <p:cBhvr additive="base">
                                        <p:cTn id="14" dur="500" fill="hold"/>
                                        <p:tgtEl>
                                          <p:spTgt spid="64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43"/>
                                        </p:tgtEl>
                                        <p:attrNameLst>
                                          <p:attrName>style.visibility</p:attrName>
                                        </p:attrNameLst>
                                      </p:cBhvr>
                                      <p:to>
                                        <p:strVal val="visible"/>
                                      </p:to>
                                    </p:set>
                                    <p:anim calcmode="lin" valueType="num">
                                      <p:cBhvr additive="base">
                                        <p:cTn id="17" dur="500" fill="hold"/>
                                        <p:tgtEl>
                                          <p:spTgt spid="643"/>
                                        </p:tgtEl>
                                        <p:attrNameLst>
                                          <p:attrName>ppt_x</p:attrName>
                                        </p:attrNameLst>
                                      </p:cBhvr>
                                      <p:tavLst>
                                        <p:tav tm="0">
                                          <p:val>
                                            <p:strVal val="0-#ppt_w/2"/>
                                          </p:val>
                                        </p:tav>
                                        <p:tav tm="100000">
                                          <p:val>
                                            <p:strVal val="#ppt_x"/>
                                          </p:val>
                                        </p:tav>
                                      </p:tavLst>
                                    </p:anim>
                                    <p:anim calcmode="lin" valueType="num">
                                      <p:cBhvr additive="base">
                                        <p:cTn id="18" dur="500" fill="hold"/>
                                        <p:tgtEl>
                                          <p:spTgt spid="64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641"/>
                                        </p:tgtEl>
                                        <p:attrNameLst>
                                          <p:attrName>style.visibility</p:attrName>
                                        </p:attrNameLst>
                                      </p:cBhvr>
                                      <p:to>
                                        <p:strVal val="visible"/>
                                      </p:to>
                                    </p:set>
                                    <p:anim calcmode="lin" valueType="num">
                                      <p:cBhvr>
                                        <p:cTn id="23" dur="500" fill="hold"/>
                                        <p:tgtEl>
                                          <p:spTgt spid="641"/>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41"/>
                                        </p:tgtEl>
                                        <p:attrNameLst>
                                          <p:attrName>ppt_y</p:attrName>
                                        </p:attrNameLst>
                                      </p:cBhvr>
                                      <p:tavLst>
                                        <p:tav tm="0">
                                          <p:val>
                                            <p:strVal val="#ppt_y"/>
                                          </p:val>
                                        </p:tav>
                                        <p:tav tm="100000">
                                          <p:val>
                                            <p:strVal val="#ppt_y"/>
                                          </p:val>
                                        </p:tav>
                                      </p:tavLst>
                                    </p:anim>
                                    <p:anim calcmode="lin" valueType="num">
                                      <p:cBhvr>
                                        <p:cTn id="25" dur="500" fill="hold"/>
                                        <p:tgtEl>
                                          <p:spTgt spid="641"/>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4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8"/>
                                        </p:tgtEl>
                                        <p:attrNameLst>
                                          <p:attrName>style.visibility</p:attrName>
                                        </p:attrNameLst>
                                      </p:cBhvr>
                                      <p:to>
                                        <p:strVal val="visible"/>
                                      </p:to>
                                    </p:set>
                                    <p:animEffect transition="in" filter="wipe(left)">
                                      <p:cBhvr>
                                        <p:cTn id="32" dur="500"/>
                                        <p:tgtEl>
                                          <p:spTgt spid="6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49"/>
                                        </p:tgtEl>
                                        <p:attrNameLst>
                                          <p:attrName>style.visibility</p:attrName>
                                        </p:attrNameLst>
                                      </p:cBhvr>
                                      <p:to>
                                        <p:strVal val="visible"/>
                                      </p:to>
                                    </p:set>
                                    <p:animEffect transition="in" filter="wipe(up)">
                                      <p:cBhvr>
                                        <p:cTn id="37" dur="500"/>
                                        <p:tgtEl>
                                          <p:spTgt spid="6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6"/>
                                        </p:tgtEl>
                                        <p:attrNameLst>
                                          <p:attrName>style.visibility</p:attrName>
                                        </p:attrNameLst>
                                      </p:cBhvr>
                                      <p:to>
                                        <p:strVal val="visible"/>
                                      </p:to>
                                    </p:set>
                                    <p:animEffect transition="in" filter="wipe(left)">
                                      <p:cBhvr>
                                        <p:cTn id="42" dur="500"/>
                                        <p:tgtEl>
                                          <p:spTgt spid="64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650"/>
                                        </p:tgtEl>
                                        <p:attrNameLst>
                                          <p:attrName>style.visibility</p:attrName>
                                        </p:attrNameLst>
                                      </p:cBhvr>
                                      <p:to>
                                        <p:strVal val="visible"/>
                                      </p:to>
                                    </p:set>
                                    <p:animEffect transition="in" filter="barn(inVertical)">
                                      <p:cBhvr>
                                        <p:cTn id="47" dur="500"/>
                                        <p:tgtEl>
                                          <p:spTgt spid="65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651"/>
                                        </p:tgtEl>
                                        <p:attrNameLst>
                                          <p:attrName>style.visibility</p:attrName>
                                        </p:attrNameLst>
                                      </p:cBhvr>
                                      <p:to>
                                        <p:strVal val="visible"/>
                                      </p:to>
                                    </p:set>
                                    <p:animEffect transition="in" filter="barn(inVertical)">
                                      <p:cBhvr>
                                        <p:cTn id="50" dur="500"/>
                                        <p:tgtEl>
                                          <p:spTgt spid="651"/>
                                        </p:tgtEl>
                                      </p:cBhvr>
                                    </p:animEffect>
                                  </p:childTnLst>
                                </p:cTn>
                              </p:par>
                              <p:par>
                                <p:cTn id="51" presetID="16" presetClass="entr" presetSubtype="21" fill="hold" grpId="0" nodeType="withEffect">
                                  <p:stCondLst>
                                    <p:cond delay="400"/>
                                  </p:stCondLst>
                                  <p:childTnLst>
                                    <p:set>
                                      <p:cBhvr>
                                        <p:cTn id="52" dur="1" fill="hold">
                                          <p:stCondLst>
                                            <p:cond delay="0"/>
                                          </p:stCondLst>
                                        </p:cTn>
                                        <p:tgtEl>
                                          <p:spTgt spid="652"/>
                                        </p:tgtEl>
                                        <p:attrNameLst>
                                          <p:attrName>style.visibility</p:attrName>
                                        </p:attrNameLst>
                                      </p:cBhvr>
                                      <p:to>
                                        <p:strVal val="visible"/>
                                      </p:to>
                                    </p:set>
                                    <p:animEffect transition="in" filter="barn(inVertical)">
                                      <p:cBhvr>
                                        <p:cTn id="53" dur="500"/>
                                        <p:tgtEl>
                                          <p:spTgt spid="652"/>
                                        </p:tgtEl>
                                      </p:cBhvr>
                                    </p:animEffect>
                                  </p:childTnLst>
                                </p:cTn>
                              </p:par>
                              <p:par>
                                <p:cTn id="54" presetID="16" presetClass="entr" presetSubtype="21" fill="hold" grpId="0" nodeType="withEffect">
                                  <p:stCondLst>
                                    <p:cond delay="400"/>
                                  </p:stCondLst>
                                  <p:childTnLst>
                                    <p:set>
                                      <p:cBhvr>
                                        <p:cTn id="55" dur="1" fill="hold">
                                          <p:stCondLst>
                                            <p:cond delay="0"/>
                                          </p:stCondLst>
                                        </p:cTn>
                                        <p:tgtEl>
                                          <p:spTgt spid="653"/>
                                        </p:tgtEl>
                                        <p:attrNameLst>
                                          <p:attrName>style.visibility</p:attrName>
                                        </p:attrNameLst>
                                      </p:cBhvr>
                                      <p:to>
                                        <p:strVal val="visible"/>
                                      </p:to>
                                    </p:set>
                                    <p:animEffect transition="in" filter="barn(inVertical)">
                                      <p:cBhvr>
                                        <p:cTn id="56" dur="500"/>
                                        <p:tgtEl>
                                          <p:spTgt spid="653"/>
                                        </p:tgtEl>
                                      </p:cBhvr>
                                    </p:animEffect>
                                  </p:childTnLst>
                                </p:cTn>
                              </p:par>
                              <p:par>
                                <p:cTn id="57" presetID="16" presetClass="entr" presetSubtype="21" fill="hold" grpId="0" nodeType="withEffect">
                                  <p:stCondLst>
                                    <p:cond delay="400"/>
                                  </p:stCondLst>
                                  <p:childTnLst>
                                    <p:set>
                                      <p:cBhvr>
                                        <p:cTn id="58" dur="1" fill="hold">
                                          <p:stCondLst>
                                            <p:cond delay="0"/>
                                          </p:stCondLst>
                                        </p:cTn>
                                        <p:tgtEl>
                                          <p:spTgt spid="647"/>
                                        </p:tgtEl>
                                        <p:attrNameLst>
                                          <p:attrName>style.visibility</p:attrName>
                                        </p:attrNameLst>
                                      </p:cBhvr>
                                      <p:to>
                                        <p:strVal val="visible"/>
                                      </p:to>
                                    </p:set>
                                    <p:animEffect transition="in" filter="barn(inVertical)">
                                      <p:cBhvr>
                                        <p:cTn id="59" dur="500"/>
                                        <p:tgtEl>
                                          <p:spTgt spid="647"/>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661"/>
                                        </p:tgtEl>
                                        <p:attrNameLst>
                                          <p:attrName>style.visibility</p:attrName>
                                        </p:attrNameLst>
                                      </p:cBhvr>
                                      <p:to>
                                        <p:strVal val="visible"/>
                                      </p:to>
                                    </p:set>
                                    <p:anim calcmode="lin" valueType="num">
                                      <p:cBhvr>
                                        <p:cTn id="64" dur="1000" fill="hold"/>
                                        <p:tgtEl>
                                          <p:spTgt spid="661"/>
                                        </p:tgtEl>
                                        <p:attrNameLst>
                                          <p:attrName>ppt_w</p:attrName>
                                        </p:attrNameLst>
                                      </p:cBhvr>
                                      <p:tavLst>
                                        <p:tav tm="0">
                                          <p:val>
                                            <p:fltVal val="0"/>
                                          </p:val>
                                        </p:tav>
                                        <p:tav tm="100000">
                                          <p:val>
                                            <p:strVal val="#ppt_w"/>
                                          </p:val>
                                        </p:tav>
                                      </p:tavLst>
                                    </p:anim>
                                    <p:anim calcmode="lin" valueType="num">
                                      <p:cBhvr>
                                        <p:cTn id="65" dur="1000" fill="hold"/>
                                        <p:tgtEl>
                                          <p:spTgt spid="661"/>
                                        </p:tgtEl>
                                        <p:attrNameLst>
                                          <p:attrName>ppt_h</p:attrName>
                                        </p:attrNameLst>
                                      </p:cBhvr>
                                      <p:tavLst>
                                        <p:tav tm="0">
                                          <p:val>
                                            <p:fltVal val="0"/>
                                          </p:val>
                                        </p:tav>
                                        <p:tav tm="100000">
                                          <p:val>
                                            <p:strVal val="#ppt_h"/>
                                          </p:val>
                                        </p:tav>
                                      </p:tavLst>
                                    </p:anim>
                                    <p:anim calcmode="lin" valueType="num">
                                      <p:cBhvr>
                                        <p:cTn id="66" dur="1000" fill="hold"/>
                                        <p:tgtEl>
                                          <p:spTgt spid="661"/>
                                        </p:tgtEl>
                                        <p:attrNameLst>
                                          <p:attrName>style.rotation</p:attrName>
                                        </p:attrNameLst>
                                      </p:cBhvr>
                                      <p:tavLst>
                                        <p:tav tm="0">
                                          <p:val>
                                            <p:fltVal val="90"/>
                                          </p:val>
                                        </p:tav>
                                        <p:tav tm="100000">
                                          <p:val>
                                            <p:fltVal val="0"/>
                                          </p:val>
                                        </p:tav>
                                      </p:tavLst>
                                    </p:anim>
                                    <p:animEffect transition="in" filter="fade">
                                      <p:cBhvr>
                                        <p:cTn id="67" dur="1000"/>
                                        <p:tgtEl>
                                          <p:spTgt spid="661"/>
                                        </p:tgtEl>
                                      </p:cBhvr>
                                    </p:animEffect>
                                  </p:childTnLst>
                                </p:cTn>
                              </p:par>
                              <p:par>
                                <p:cTn id="68" presetID="31" presetClass="entr" presetSubtype="0" fill="hold" nodeType="withEffect">
                                  <p:stCondLst>
                                    <p:cond delay="500"/>
                                  </p:stCondLst>
                                  <p:childTnLst>
                                    <p:set>
                                      <p:cBhvr>
                                        <p:cTn id="69" dur="1" fill="hold">
                                          <p:stCondLst>
                                            <p:cond delay="0"/>
                                          </p:stCondLst>
                                        </p:cTn>
                                        <p:tgtEl>
                                          <p:spTgt spid="669"/>
                                        </p:tgtEl>
                                        <p:attrNameLst>
                                          <p:attrName>style.visibility</p:attrName>
                                        </p:attrNameLst>
                                      </p:cBhvr>
                                      <p:to>
                                        <p:strVal val="visible"/>
                                      </p:to>
                                    </p:set>
                                    <p:anim calcmode="lin" valueType="num">
                                      <p:cBhvr>
                                        <p:cTn id="70" dur="1000" fill="hold"/>
                                        <p:tgtEl>
                                          <p:spTgt spid="669"/>
                                        </p:tgtEl>
                                        <p:attrNameLst>
                                          <p:attrName>ppt_w</p:attrName>
                                        </p:attrNameLst>
                                      </p:cBhvr>
                                      <p:tavLst>
                                        <p:tav tm="0">
                                          <p:val>
                                            <p:fltVal val="0"/>
                                          </p:val>
                                        </p:tav>
                                        <p:tav tm="100000">
                                          <p:val>
                                            <p:strVal val="#ppt_w"/>
                                          </p:val>
                                        </p:tav>
                                      </p:tavLst>
                                    </p:anim>
                                    <p:anim calcmode="lin" valueType="num">
                                      <p:cBhvr>
                                        <p:cTn id="71" dur="1000" fill="hold"/>
                                        <p:tgtEl>
                                          <p:spTgt spid="669"/>
                                        </p:tgtEl>
                                        <p:attrNameLst>
                                          <p:attrName>ppt_h</p:attrName>
                                        </p:attrNameLst>
                                      </p:cBhvr>
                                      <p:tavLst>
                                        <p:tav tm="0">
                                          <p:val>
                                            <p:fltVal val="0"/>
                                          </p:val>
                                        </p:tav>
                                        <p:tav tm="100000">
                                          <p:val>
                                            <p:strVal val="#ppt_h"/>
                                          </p:val>
                                        </p:tav>
                                      </p:tavLst>
                                    </p:anim>
                                    <p:anim calcmode="lin" valueType="num">
                                      <p:cBhvr>
                                        <p:cTn id="72" dur="1000" fill="hold"/>
                                        <p:tgtEl>
                                          <p:spTgt spid="669"/>
                                        </p:tgtEl>
                                        <p:attrNameLst>
                                          <p:attrName>style.rotation</p:attrName>
                                        </p:attrNameLst>
                                      </p:cBhvr>
                                      <p:tavLst>
                                        <p:tav tm="0">
                                          <p:val>
                                            <p:fltVal val="90"/>
                                          </p:val>
                                        </p:tav>
                                        <p:tav tm="100000">
                                          <p:val>
                                            <p:fltVal val="0"/>
                                          </p:val>
                                        </p:tav>
                                      </p:tavLst>
                                    </p:anim>
                                    <p:animEffect transition="in" filter="fade">
                                      <p:cBhvr>
                                        <p:cTn id="73" dur="1000"/>
                                        <p:tgtEl>
                                          <p:spTgt spid="669"/>
                                        </p:tgtEl>
                                      </p:cBhvr>
                                    </p:animEffect>
                                  </p:childTnLst>
                                </p:cTn>
                              </p:par>
                              <p:par>
                                <p:cTn id="74" presetID="31" presetClass="entr" presetSubtype="0" fill="hold" nodeType="withEffect">
                                  <p:stCondLst>
                                    <p:cond delay="600"/>
                                  </p:stCondLst>
                                  <p:childTnLst>
                                    <p:set>
                                      <p:cBhvr>
                                        <p:cTn id="75" dur="1" fill="hold">
                                          <p:stCondLst>
                                            <p:cond delay="0"/>
                                          </p:stCondLst>
                                        </p:cTn>
                                        <p:tgtEl>
                                          <p:spTgt spid="665"/>
                                        </p:tgtEl>
                                        <p:attrNameLst>
                                          <p:attrName>style.visibility</p:attrName>
                                        </p:attrNameLst>
                                      </p:cBhvr>
                                      <p:to>
                                        <p:strVal val="visible"/>
                                      </p:to>
                                    </p:set>
                                    <p:anim calcmode="lin" valueType="num">
                                      <p:cBhvr>
                                        <p:cTn id="76" dur="1000" fill="hold"/>
                                        <p:tgtEl>
                                          <p:spTgt spid="665"/>
                                        </p:tgtEl>
                                        <p:attrNameLst>
                                          <p:attrName>ppt_w</p:attrName>
                                        </p:attrNameLst>
                                      </p:cBhvr>
                                      <p:tavLst>
                                        <p:tav tm="0">
                                          <p:val>
                                            <p:fltVal val="0"/>
                                          </p:val>
                                        </p:tav>
                                        <p:tav tm="100000">
                                          <p:val>
                                            <p:strVal val="#ppt_w"/>
                                          </p:val>
                                        </p:tav>
                                      </p:tavLst>
                                    </p:anim>
                                    <p:anim calcmode="lin" valueType="num">
                                      <p:cBhvr>
                                        <p:cTn id="77" dur="1000" fill="hold"/>
                                        <p:tgtEl>
                                          <p:spTgt spid="665"/>
                                        </p:tgtEl>
                                        <p:attrNameLst>
                                          <p:attrName>ppt_h</p:attrName>
                                        </p:attrNameLst>
                                      </p:cBhvr>
                                      <p:tavLst>
                                        <p:tav tm="0">
                                          <p:val>
                                            <p:fltVal val="0"/>
                                          </p:val>
                                        </p:tav>
                                        <p:tav tm="100000">
                                          <p:val>
                                            <p:strVal val="#ppt_h"/>
                                          </p:val>
                                        </p:tav>
                                      </p:tavLst>
                                    </p:anim>
                                    <p:anim calcmode="lin" valueType="num">
                                      <p:cBhvr>
                                        <p:cTn id="78" dur="1000" fill="hold"/>
                                        <p:tgtEl>
                                          <p:spTgt spid="665"/>
                                        </p:tgtEl>
                                        <p:attrNameLst>
                                          <p:attrName>style.rotation</p:attrName>
                                        </p:attrNameLst>
                                      </p:cBhvr>
                                      <p:tavLst>
                                        <p:tav tm="0">
                                          <p:val>
                                            <p:fltVal val="90"/>
                                          </p:val>
                                        </p:tav>
                                        <p:tav tm="100000">
                                          <p:val>
                                            <p:fltVal val="0"/>
                                          </p:val>
                                        </p:tav>
                                      </p:tavLst>
                                    </p:anim>
                                    <p:animEffect transition="in" filter="fade">
                                      <p:cBhvr>
                                        <p:cTn id="79" dur="1000"/>
                                        <p:tgtEl>
                                          <p:spTgt spid="66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635"/>
                                        </p:tgtEl>
                                        <p:attrNameLst>
                                          <p:attrName>style.visibility</p:attrName>
                                        </p:attrNameLst>
                                      </p:cBhvr>
                                      <p:to>
                                        <p:strVal val="visible"/>
                                      </p:to>
                                    </p:set>
                                    <p:animEffect transition="in" filter="wipe(up)">
                                      <p:cBhvr>
                                        <p:cTn id="84" dur="500"/>
                                        <p:tgtEl>
                                          <p:spTgt spid="635"/>
                                        </p:tgtEl>
                                      </p:cBhvr>
                                    </p:animEffect>
                                  </p:childTnLst>
                                </p:cTn>
                              </p:par>
                              <p:par>
                                <p:cTn id="85" presetID="22" presetClass="entr" presetSubtype="1" fill="hold" nodeType="withEffect">
                                  <p:stCondLst>
                                    <p:cond delay="300"/>
                                  </p:stCondLst>
                                  <p:childTnLst>
                                    <p:set>
                                      <p:cBhvr>
                                        <p:cTn id="86" dur="1" fill="hold">
                                          <p:stCondLst>
                                            <p:cond delay="0"/>
                                          </p:stCondLst>
                                        </p:cTn>
                                        <p:tgtEl>
                                          <p:spTgt spid="654"/>
                                        </p:tgtEl>
                                        <p:attrNameLst>
                                          <p:attrName>style.visibility</p:attrName>
                                        </p:attrNameLst>
                                      </p:cBhvr>
                                      <p:to>
                                        <p:strVal val="visible"/>
                                      </p:to>
                                    </p:set>
                                    <p:animEffect transition="in" filter="wipe(up)">
                                      <p:cBhvr>
                                        <p:cTn id="87" dur="500"/>
                                        <p:tgtEl>
                                          <p:spTgt spid="654"/>
                                        </p:tgtEl>
                                      </p:cBhvr>
                                    </p:animEffect>
                                  </p:childTnLst>
                                </p:cTn>
                              </p:par>
                              <p:par>
                                <p:cTn id="88" presetID="22" presetClass="entr" presetSubtype="1" fill="hold" nodeType="withEffect">
                                  <p:stCondLst>
                                    <p:cond delay="600"/>
                                  </p:stCondLst>
                                  <p:childTnLst>
                                    <p:set>
                                      <p:cBhvr>
                                        <p:cTn id="89" dur="1" fill="hold">
                                          <p:stCondLst>
                                            <p:cond delay="0"/>
                                          </p:stCondLst>
                                        </p:cTn>
                                        <p:tgtEl>
                                          <p:spTgt spid="673"/>
                                        </p:tgtEl>
                                        <p:attrNameLst>
                                          <p:attrName>style.visibility</p:attrName>
                                        </p:attrNameLst>
                                      </p:cBhvr>
                                      <p:to>
                                        <p:strVal val="visible"/>
                                      </p:to>
                                    </p:set>
                                    <p:animEffect transition="in" filter="wipe(up)">
                                      <p:cBhvr>
                                        <p:cTn id="90" dur="50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 grpId="0"/>
      <p:bldP spid="642" grpId="0" animBg="1"/>
      <p:bldP spid="643" grpId="0"/>
      <p:bldP spid="644" grpId="0" animBg="1"/>
      <p:bldP spid="646" grpId="0" animBg="1"/>
      <p:bldP spid="647" grpId="0" animBg="1"/>
      <p:bldP spid="648" grpId="0"/>
      <p:bldP spid="649" grpId="0"/>
      <p:bldP spid="650" grpId="0"/>
      <p:bldP spid="651" grpId="0"/>
      <p:bldP spid="652" grpId="0"/>
      <p:bldP spid="65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617840" y="183809"/>
            <a:ext cx="4221110" cy="4221110"/>
            <a:chOff x="1008115" y="2542722"/>
            <a:chExt cx="1360493" cy="1360493"/>
          </a:xfrm>
        </p:grpSpPr>
        <p:grpSp>
          <p:nvGrpSpPr>
            <p:cNvPr id="20" name="组合 19"/>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20"/>
            <p:cNvSpPr txBox="1"/>
            <p:nvPr/>
          </p:nvSpPr>
          <p:spPr>
            <a:xfrm>
              <a:off x="1357180" y="2796039"/>
              <a:ext cx="59540" cy="267836"/>
            </a:xfrm>
            <a:prstGeom prst="rect">
              <a:avLst/>
            </a:prstGeom>
            <a:noFill/>
          </p:spPr>
          <p:txBody>
            <a:bodyPr wrap="none" rtlCol="0">
              <a:spAutoFit/>
            </a:bodyPr>
            <a:lstStyle/>
            <a:p>
              <a:endParaRPr lang="zh-CN" altLang="en-US" sz="4800" dirty="0">
                <a:latin typeface="Watford DB" pitchFamily="2" charset="0"/>
                <a:ea typeface="造字工房劲黑（非商用）常规体" pitchFamily="50" charset="-122"/>
              </a:endParaRPr>
            </a:p>
          </p:txBody>
        </p:sp>
      </p:grpSp>
      <p:sp>
        <p:nvSpPr>
          <p:cNvPr id="24" name="TextBox 23"/>
          <p:cNvSpPr txBox="1"/>
          <p:nvPr/>
        </p:nvSpPr>
        <p:spPr>
          <a:xfrm>
            <a:off x="3023162" y="2408949"/>
            <a:ext cx="3262432" cy="707886"/>
          </a:xfrm>
          <a:prstGeom prst="rect">
            <a:avLst/>
          </a:prstGeom>
          <a:noFill/>
          <a:ln>
            <a:noFill/>
          </a:ln>
        </p:spPr>
        <p:txBody>
          <a:bodyPr wrap="none" rtlCol="0">
            <a:spAutoFit/>
          </a:bodyPr>
          <a:lstStyle/>
          <a:p>
            <a:r>
              <a:rPr lang="zh-CN" altLang="en-US" sz="4000" dirty="0" smtClean="0">
                <a:solidFill>
                  <a:srgbClr val="005A9E"/>
                </a:solidFill>
                <a:latin typeface="方正大黑简体" panose="02010601030101010101" pitchFamily="2" charset="-122"/>
                <a:ea typeface="方正大黑简体" panose="02010601030101010101" pitchFamily="2" charset="-122"/>
              </a:rPr>
              <a:t>谢谢您的观看</a:t>
            </a:r>
            <a:endParaRPr lang="zh-CN" altLang="en-US" sz="4000" dirty="0">
              <a:solidFill>
                <a:srgbClr val="005A9E"/>
              </a:solidFill>
              <a:latin typeface="方正大黑简体" panose="02010601030101010101" pitchFamily="2" charset="-122"/>
              <a:ea typeface="方正大黑简体" panose="02010601030101010101" pitchFamily="2" charset="-122"/>
            </a:endParaRPr>
          </a:p>
        </p:txBody>
      </p:sp>
      <p:cxnSp>
        <p:nvCxnSpPr>
          <p:cNvPr id="25" name="直接连接符 24"/>
          <p:cNvCxnSpPr/>
          <p:nvPr/>
        </p:nvCxnSpPr>
        <p:spPr>
          <a:xfrm>
            <a:off x="3190875" y="2332464"/>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190874" y="2379651"/>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445884" y="1253336"/>
            <a:ext cx="2460930" cy="1323439"/>
          </a:xfrm>
          <a:prstGeom prst="rect">
            <a:avLst/>
          </a:prstGeom>
          <a:noFill/>
        </p:spPr>
        <p:txBody>
          <a:bodyPr wrap="none" rtlCol="0">
            <a:spAutoFit/>
          </a:bodyPr>
          <a:lstStyle/>
          <a:p>
            <a:r>
              <a:rPr lang="en-US" altLang="zh-CN" sz="8000" dirty="0" smtClean="0">
                <a:solidFill>
                  <a:schemeClr val="tx1">
                    <a:lumMod val="65000"/>
                    <a:lumOff val="35000"/>
                  </a:schemeClr>
                </a:solidFill>
                <a:latin typeface="方正大黑简体" panose="02010601030101010101" pitchFamily="2" charset="-122"/>
                <a:ea typeface="方正大黑简体" panose="02010601030101010101" pitchFamily="2" charset="-122"/>
              </a:rPr>
              <a:t>2016</a:t>
            </a:r>
            <a:endParaRPr lang="zh-CN" altLang="en-US" sz="80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28" name="椭圆 27"/>
          <p:cNvSpPr/>
          <p:nvPr/>
        </p:nvSpPr>
        <p:spPr>
          <a:xfrm>
            <a:off x="4822700" y="3747640"/>
            <a:ext cx="500908" cy="500908"/>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965030" y="3971951"/>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799913" y="3972310"/>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503579" y="4090649"/>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423168" y="3976970"/>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309894" y="3969465"/>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800928" y="4100872"/>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097983" y="4004076"/>
            <a:ext cx="250454" cy="250454"/>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974631" y="3970669"/>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399206" y="3978724"/>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07392" y="4027860"/>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148391" y="3788166"/>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318009" y="4101156"/>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754005" y="3824263"/>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453681" y="3916110"/>
            <a:ext cx="322151" cy="322151"/>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323608" y="3968847"/>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454517" y="3972180"/>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169307" y="4103412"/>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19999" y="3788909"/>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938294" y="4025243"/>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441140" y="383145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978110" y="3962886"/>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496796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 presetClass="entr" presetSubtype="9" fill="hold" grpId="0" nodeType="afterEffect">
                                  <p:stCondLst>
                                    <p:cond delay="0"/>
                                  </p:stCondLst>
                                  <p:iterate type="lt">
                                    <p:tmPct val="15000"/>
                                  </p:iterate>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0-#ppt_w/2"/>
                                          </p:val>
                                        </p:tav>
                                        <p:tav tm="100000">
                                          <p:val>
                                            <p:strVal val="#ppt_x"/>
                                          </p:val>
                                        </p:tav>
                                      </p:tavLst>
                                    </p:anim>
                                    <p:anim calcmode="lin" valueType="num">
                                      <p:cBhvr additive="base">
                                        <p:cTn id="14" dur="500" fill="hold"/>
                                        <p:tgtEl>
                                          <p:spTgt spid="24"/>
                                        </p:tgtEl>
                                        <p:attrNameLst>
                                          <p:attrName>ppt_y</p:attrName>
                                        </p:attrNameLst>
                                      </p:cBhvr>
                                      <p:tavLst>
                                        <p:tav tm="0">
                                          <p:val>
                                            <p:strVal val="0-#ppt_h/2"/>
                                          </p:val>
                                        </p:tav>
                                        <p:tav tm="100000">
                                          <p:val>
                                            <p:strVal val="#ppt_y"/>
                                          </p:val>
                                        </p:tav>
                                      </p:tavLst>
                                    </p:anim>
                                  </p:childTnLst>
                                </p:cTn>
                              </p:par>
                            </p:childTnLst>
                          </p:cTn>
                        </p:par>
                        <p:par>
                          <p:cTn id="15" fill="hold">
                            <p:stCondLst>
                              <p:cond delay="1375"/>
                            </p:stCondLst>
                            <p:childTnLst>
                              <p:par>
                                <p:cTn id="16" presetID="53" presetClass="entr" presetSubtype="16"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53" presetClass="entr" presetSubtype="16" fill="hold" grpId="0" nodeType="withEffect">
                                  <p:stCondLst>
                                    <p:cond delay="40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Effect transition="in" filter="fade">
                                      <p:cBhvr>
                                        <p:cTn id="60" dur="500"/>
                                        <p:tgtEl>
                                          <p:spTgt spid="36"/>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37"/>
                                        </p:tgtEl>
                                        <p:attrNameLst>
                                          <p:attrName>style.visibility</p:attrName>
                                        </p:attrNameLst>
                                      </p:cBhvr>
                                      <p:to>
                                        <p:strVal val="visible"/>
                                      </p:to>
                                    </p:set>
                                    <p:anim calcmode="lin" valueType="num">
                                      <p:cBhvr>
                                        <p:cTn id="63" dur="500" fill="hold"/>
                                        <p:tgtEl>
                                          <p:spTgt spid="37"/>
                                        </p:tgtEl>
                                        <p:attrNameLst>
                                          <p:attrName>ppt_w</p:attrName>
                                        </p:attrNameLst>
                                      </p:cBhvr>
                                      <p:tavLst>
                                        <p:tav tm="0">
                                          <p:val>
                                            <p:fltVal val="0"/>
                                          </p:val>
                                        </p:tav>
                                        <p:tav tm="100000">
                                          <p:val>
                                            <p:strVal val="#ppt_w"/>
                                          </p:val>
                                        </p:tav>
                                      </p:tavLst>
                                    </p:anim>
                                    <p:anim calcmode="lin" valueType="num">
                                      <p:cBhvr>
                                        <p:cTn id="64" dur="500" fill="hold"/>
                                        <p:tgtEl>
                                          <p:spTgt spid="37"/>
                                        </p:tgtEl>
                                        <p:attrNameLst>
                                          <p:attrName>ppt_h</p:attrName>
                                        </p:attrNameLst>
                                      </p:cBhvr>
                                      <p:tavLst>
                                        <p:tav tm="0">
                                          <p:val>
                                            <p:fltVal val="0"/>
                                          </p:val>
                                        </p:tav>
                                        <p:tav tm="100000">
                                          <p:val>
                                            <p:strVal val="#ppt_h"/>
                                          </p:val>
                                        </p:tav>
                                      </p:tavLst>
                                    </p:anim>
                                    <p:animEffect transition="in" filter="fade">
                                      <p:cBhvr>
                                        <p:cTn id="65" dur="500"/>
                                        <p:tgtEl>
                                          <p:spTgt spid="37"/>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p:cTn id="68" dur="500" fill="hold"/>
                                        <p:tgtEl>
                                          <p:spTgt spid="38"/>
                                        </p:tgtEl>
                                        <p:attrNameLst>
                                          <p:attrName>ppt_w</p:attrName>
                                        </p:attrNameLst>
                                      </p:cBhvr>
                                      <p:tavLst>
                                        <p:tav tm="0">
                                          <p:val>
                                            <p:fltVal val="0"/>
                                          </p:val>
                                        </p:tav>
                                        <p:tav tm="100000">
                                          <p:val>
                                            <p:strVal val="#ppt_w"/>
                                          </p:val>
                                        </p:tav>
                                      </p:tavLst>
                                    </p:anim>
                                    <p:anim calcmode="lin" valueType="num">
                                      <p:cBhvr>
                                        <p:cTn id="69" dur="500" fill="hold"/>
                                        <p:tgtEl>
                                          <p:spTgt spid="38"/>
                                        </p:tgtEl>
                                        <p:attrNameLst>
                                          <p:attrName>ppt_h</p:attrName>
                                        </p:attrNameLst>
                                      </p:cBhvr>
                                      <p:tavLst>
                                        <p:tav tm="0">
                                          <p:val>
                                            <p:fltVal val="0"/>
                                          </p:val>
                                        </p:tav>
                                        <p:tav tm="100000">
                                          <p:val>
                                            <p:strVal val="#ppt_h"/>
                                          </p:val>
                                        </p:tav>
                                      </p:tavLst>
                                    </p:anim>
                                    <p:animEffect transition="in" filter="fade">
                                      <p:cBhvr>
                                        <p:cTn id="70" dur="500"/>
                                        <p:tgtEl>
                                          <p:spTgt spid="38"/>
                                        </p:tgtEl>
                                      </p:cBhvr>
                                    </p:animEffect>
                                  </p:childTnLst>
                                </p:cTn>
                              </p:par>
                              <p:par>
                                <p:cTn id="71" presetID="53" presetClass="entr" presetSubtype="16" fill="hold" grpId="0" nodeType="withEffect">
                                  <p:stCondLst>
                                    <p:cond delay="400"/>
                                  </p:stCondLst>
                                  <p:childTnLst>
                                    <p:set>
                                      <p:cBhvr>
                                        <p:cTn id="72" dur="1" fill="hold">
                                          <p:stCondLst>
                                            <p:cond delay="0"/>
                                          </p:stCondLst>
                                        </p:cTn>
                                        <p:tgtEl>
                                          <p:spTgt spid="39"/>
                                        </p:tgtEl>
                                        <p:attrNameLst>
                                          <p:attrName>style.visibility</p:attrName>
                                        </p:attrNameLst>
                                      </p:cBhvr>
                                      <p:to>
                                        <p:strVal val="visible"/>
                                      </p:to>
                                    </p:set>
                                    <p:anim calcmode="lin" valueType="num">
                                      <p:cBhvr>
                                        <p:cTn id="73" dur="500" fill="hold"/>
                                        <p:tgtEl>
                                          <p:spTgt spid="39"/>
                                        </p:tgtEl>
                                        <p:attrNameLst>
                                          <p:attrName>ppt_w</p:attrName>
                                        </p:attrNameLst>
                                      </p:cBhvr>
                                      <p:tavLst>
                                        <p:tav tm="0">
                                          <p:val>
                                            <p:fltVal val="0"/>
                                          </p:val>
                                        </p:tav>
                                        <p:tav tm="100000">
                                          <p:val>
                                            <p:strVal val="#ppt_w"/>
                                          </p:val>
                                        </p:tav>
                                      </p:tavLst>
                                    </p:anim>
                                    <p:anim calcmode="lin" valueType="num">
                                      <p:cBhvr>
                                        <p:cTn id="74" dur="500" fill="hold"/>
                                        <p:tgtEl>
                                          <p:spTgt spid="39"/>
                                        </p:tgtEl>
                                        <p:attrNameLst>
                                          <p:attrName>ppt_h</p:attrName>
                                        </p:attrNameLst>
                                      </p:cBhvr>
                                      <p:tavLst>
                                        <p:tav tm="0">
                                          <p:val>
                                            <p:fltVal val="0"/>
                                          </p:val>
                                        </p:tav>
                                        <p:tav tm="100000">
                                          <p:val>
                                            <p:strVal val="#ppt_h"/>
                                          </p:val>
                                        </p:tav>
                                      </p:tavLst>
                                    </p:anim>
                                    <p:animEffect transition="in" filter="fade">
                                      <p:cBhvr>
                                        <p:cTn id="75" dur="500"/>
                                        <p:tgtEl>
                                          <p:spTgt spid="39"/>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fltVal val="0"/>
                                          </p:val>
                                        </p:tav>
                                        <p:tav tm="100000">
                                          <p:val>
                                            <p:strVal val="#ppt_h"/>
                                          </p:val>
                                        </p:tav>
                                      </p:tavLst>
                                    </p:anim>
                                    <p:animEffect transition="in" filter="fade">
                                      <p:cBhvr>
                                        <p:cTn id="80" dur="500"/>
                                        <p:tgtEl>
                                          <p:spTgt spid="40"/>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41"/>
                                        </p:tgtEl>
                                        <p:attrNameLst>
                                          <p:attrName>style.visibility</p:attrName>
                                        </p:attrNameLst>
                                      </p:cBhvr>
                                      <p:to>
                                        <p:strVal val="visible"/>
                                      </p:to>
                                    </p:set>
                                    <p:anim calcmode="lin" valueType="num">
                                      <p:cBhvr>
                                        <p:cTn id="83" dur="500" fill="hold"/>
                                        <p:tgtEl>
                                          <p:spTgt spid="41"/>
                                        </p:tgtEl>
                                        <p:attrNameLst>
                                          <p:attrName>ppt_w</p:attrName>
                                        </p:attrNameLst>
                                      </p:cBhvr>
                                      <p:tavLst>
                                        <p:tav tm="0">
                                          <p:val>
                                            <p:fltVal val="0"/>
                                          </p:val>
                                        </p:tav>
                                        <p:tav tm="100000">
                                          <p:val>
                                            <p:strVal val="#ppt_w"/>
                                          </p:val>
                                        </p:tav>
                                      </p:tavLst>
                                    </p:anim>
                                    <p:anim calcmode="lin" valueType="num">
                                      <p:cBhvr>
                                        <p:cTn id="84" dur="500" fill="hold"/>
                                        <p:tgtEl>
                                          <p:spTgt spid="41"/>
                                        </p:tgtEl>
                                        <p:attrNameLst>
                                          <p:attrName>ppt_h</p:attrName>
                                        </p:attrNameLst>
                                      </p:cBhvr>
                                      <p:tavLst>
                                        <p:tav tm="0">
                                          <p:val>
                                            <p:fltVal val="0"/>
                                          </p:val>
                                        </p:tav>
                                        <p:tav tm="100000">
                                          <p:val>
                                            <p:strVal val="#ppt_h"/>
                                          </p:val>
                                        </p:tav>
                                      </p:tavLst>
                                    </p:anim>
                                    <p:animEffect transition="in" filter="fade">
                                      <p:cBhvr>
                                        <p:cTn id="85" dur="500"/>
                                        <p:tgtEl>
                                          <p:spTgt spid="41"/>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 calcmode="lin" valueType="num">
                                      <p:cBhvr>
                                        <p:cTn id="88" dur="500" fill="hold"/>
                                        <p:tgtEl>
                                          <p:spTgt spid="42"/>
                                        </p:tgtEl>
                                        <p:attrNameLst>
                                          <p:attrName>ppt_w</p:attrName>
                                        </p:attrNameLst>
                                      </p:cBhvr>
                                      <p:tavLst>
                                        <p:tav tm="0">
                                          <p:val>
                                            <p:fltVal val="0"/>
                                          </p:val>
                                        </p:tav>
                                        <p:tav tm="100000">
                                          <p:val>
                                            <p:strVal val="#ppt_w"/>
                                          </p:val>
                                        </p:tav>
                                      </p:tavLst>
                                    </p:anim>
                                    <p:anim calcmode="lin" valueType="num">
                                      <p:cBhvr>
                                        <p:cTn id="89" dur="500" fill="hold"/>
                                        <p:tgtEl>
                                          <p:spTgt spid="42"/>
                                        </p:tgtEl>
                                        <p:attrNameLst>
                                          <p:attrName>ppt_h</p:attrName>
                                        </p:attrNameLst>
                                      </p:cBhvr>
                                      <p:tavLst>
                                        <p:tav tm="0">
                                          <p:val>
                                            <p:fltVal val="0"/>
                                          </p:val>
                                        </p:tav>
                                        <p:tav tm="100000">
                                          <p:val>
                                            <p:strVal val="#ppt_h"/>
                                          </p:val>
                                        </p:tav>
                                      </p:tavLst>
                                    </p:anim>
                                    <p:animEffect transition="in" filter="fade">
                                      <p:cBhvr>
                                        <p:cTn id="90" dur="500"/>
                                        <p:tgtEl>
                                          <p:spTgt spid="42"/>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43"/>
                                        </p:tgtEl>
                                        <p:attrNameLst>
                                          <p:attrName>style.visibility</p:attrName>
                                        </p:attrNameLst>
                                      </p:cBhvr>
                                      <p:to>
                                        <p:strVal val="visible"/>
                                      </p:to>
                                    </p:set>
                                    <p:anim calcmode="lin" valueType="num">
                                      <p:cBhvr>
                                        <p:cTn id="93" dur="500" fill="hold"/>
                                        <p:tgtEl>
                                          <p:spTgt spid="43"/>
                                        </p:tgtEl>
                                        <p:attrNameLst>
                                          <p:attrName>ppt_w</p:attrName>
                                        </p:attrNameLst>
                                      </p:cBhvr>
                                      <p:tavLst>
                                        <p:tav tm="0">
                                          <p:val>
                                            <p:fltVal val="0"/>
                                          </p:val>
                                        </p:tav>
                                        <p:tav tm="100000">
                                          <p:val>
                                            <p:strVal val="#ppt_w"/>
                                          </p:val>
                                        </p:tav>
                                      </p:tavLst>
                                    </p:anim>
                                    <p:anim calcmode="lin" valueType="num">
                                      <p:cBhvr>
                                        <p:cTn id="94" dur="500" fill="hold"/>
                                        <p:tgtEl>
                                          <p:spTgt spid="43"/>
                                        </p:tgtEl>
                                        <p:attrNameLst>
                                          <p:attrName>ppt_h</p:attrName>
                                        </p:attrNameLst>
                                      </p:cBhvr>
                                      <p:tavLst>
                                        <p:tav tm="0">
                                          <p:val>
                                            <p:fltVal val="0"/>
                                          </p:val>
                                        </p:tav>
                                        <p:tav tm="100000">
                                          <p:val>
                                            <p:strVal val="#ppt_h"/>
                                          </p:val>
                                        </p:tav>
                                      </p:tavLst>
                                    </p:anim>
                                    <p:animEffect transition="in" filter="fade">
                                      <p:cBhvr>
                                        <p:cTn id="95" dur="500"/>
                                        <p:tgtEl>
                                          <p:spTgt spid="4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44"/>
                                        </p:tgtEl>
                                        <p:attrNameLst>
                                          <p:attrName>style.visibility</p:attrName>
                                        </p:attrNameLst>
                                      </p:cBhvr>
                                      <p:to>
                                        <p:strVal val="visible"/>
                                      </p:to>
                                    </p:set>
                                    <p:anim calcmode="lin" valueType="num">
                                      <p:cBhvr>
                                        <p:cTn id="98" dur="500" fill="hold"/>
                                        <p:tgtEl>
                                          <p:spTgt spid="44"/>
                                        </p:tgtEl>
                                        <p:attrNameLst>
                                          <p:attrName>ppt_w</p:attrName>
                                        </p:attrNameLst>
                                      </p:cBhvr>
                                      <p:tavLst>
                                        <p:tav tm="0">
                                          <p:val>
                                            <p:fltVal val="0"/>
                                          </p:val>
                                        </p:tav>
                                        <p:tav tm="100000">
                                          <p:val>
                                            <p:strVal val="#ppt_w"/>
                                          </p:val>
                                        </p:tav>
                                      </p:tavLst>
                                    </p:anim>
                                    <p:anim calcmode="lin" valueType="num">
                                      <p:cBhvr>
                                        <p:cTn id="99" dur="500" fill="hold"/>
                                        <p:tgtEl>
                                          <p:spTgt spid="44"/>
                                        </p:tgtEl>
                                        <p:attrNameLst>
                                          <p:attrName>ppt_h</p:attrName>
                                        </p:attrNameLst>
                                      </p:cBhvr>
                                      <p:tavLst>
                                        <p:tav tm="0">
                                          <p:val>
                                            <p:fltVal val="0"/>
                                          </p:val>
                                        </p:tav>
                                        <p:tav tm="100000">
                                          <p:val>
                                            <p:strVal val="#ppt_h"/>
                                          </p:val>
                                        </p:tav>
                                      </p:tavLst>
                                    </p:anim>
                                    <p:animEffect transition="in" filter="fade">
                                      <p:cBhvr>
                                        <p:cTn id="100" dur="500"/>
                                        <p:tgtEl>
                                          <p:spTgt spid="44"/>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p:cTn id="103" dur="500" fill="hold"/>
                                        <p:tgtEl>
                                          <p:spTgt spid="45"/>
                                        </p:tgtEl>
                                        <p:attrNameLst>
                                          <p:attrName>ppt_w</p:attrName>
                                        </p:attrNameLst>
                                      </p:cBhvr>
                                      <p:tavLst>
                                        <p:tav tm="0">
                                          <p:val>
                                            <p:fltVal val="0"/>
                                          </p:val>
                                        </p:tav>
                                        <p:tav tm="100000">
                                          <p:val>
                                            <p:strVal val="#ppt_w"/>
                                          </p:val>
                                        </p:tav>
                                      </p:tavLst>
                                    </p:anim>
                                    <p:anim calcmode="lin" valueType="num">
                                      <p:cBhvr>
                                        <p:cTn id="104" dur="500" fill="hold"/>
                                        <p:tgtEl>
                                          <p:spTgt spid="45"/>
                                        </p:tgtEl>
                                        <p:attrNameLst>
                                          <p:attrName>ppt_h</p:attrName>
                                        </p:attrNameLst>
                                      </p:cBhvr>
                                      <p:tavLst>
                                        <p:tav tm="0">
                                          <p:val>
                                            <p:fltVal val="0"/>
                                          </p:val>
                                        </p:tav>
                                        <p:tav tm="100000">
                                          <p:val>
                                            <p:strVal val="#ppt_h"/>
                                          </p:val>
                                        </p:tav>
                                      </p:tavLst>
                                    </p:anim>
                                    <p:animEffect transition="in" filter="fade">
                                      <p:cBhvr>
                                        <p:cTn id="105" dur="500"/>
                                        <p:tgtEl>
                                          <p:spTgt spid="45"/>
                                        </p:tgtEl>
                                      </p:cBhvr>
                                    </p:animEffect>
                                  </p:childTnLst>
                                </p:cTn>
                              </p:par>
                              <p:par>
                                <p:cTn id="106" presetID="53" presetClass="entr" presetSubtype="16" fill="hold" grpId="0" nodeType="withEffect">
                                  <p:stCondLst>
                                    <p:cond delay="400"/>
                                  </p:stCondLst>
                                  <p:childTnLst>
                                    <p:set>
                                      <p:cBhvr>
                                        <p:cTn id="107" dur="1" fill="hold">
                                          <p:stCondLst>
                                            <p:cond delay="0"/>
                                          </p:stCondLst>
                                        </p:cTn>
                                        <p:tgtEl>
                                          <p:spTgt spid="46"/>
                                        </p:tgtEl>
                                        <p:attrNameLst>
                                          <p:attrName>style.visibility</p:attrName>
                                        </p:attrNameLst>
                                      </p:cBhvr>
                                      <p:to>
                                        <p:strVal val="visible"/>
                                      </p:to>
                                    </p:set>
                                    <p:anim calcmode="lin" valueType="num">
                                      <p:cBhvr>
                                        <p:cTn id="108" dur="500" fill="hold"/>
                                        <p:tgtEl>
                                          <p:spTgt spid="46"/>
                                        </p:tgtEl>
                                        <p:attrNameLst>
                                          <p:attrName>ppt_w</p:attrName>
                                        </p:attrNameLst>
                                      </p:cBhvr>
                                      <p:tavLst>
                                        <p:tav tm="0">
                                          <p:val>
                                            <p:fltVal val="0"/>
                                          </p:val>
                                        </p:tav>
                                        <p:tav tm="100000">
                                          <p:val>
                                            <p:strVal val="#ppt_w"/>
                                          </p:val>
                                        </p:tav>
                                      </p:tavLst>
                                    </p:anim>
                                    <p:anim calcmode="lin" valueType="num">
                                      <p:cBhvr>
                                        <p:cTn id="109" dur="500" fill="hold"/>
                                        <p:tgtEl>
                                          <p:spTgt spid="46"/>
                                        </p:tgtEl>
                                        <p:attrNameLst>
                                          <p:attrName>ppt_h</p:attrName>
                                        </p:attrNameLst>
                                      </p:cBhvr>
                                      <p:tavLst>
                                        <p:tav tm="0">
                                          <p:val>
                                            <p:fltVal val="0"/>
                                          </p:val>
                                        </p:tav>
                                        <p:tav tm="100000">
                                          <p:val>
                                            <p:strVal val="#ppt_h"/>
                                          </p:val>
                                        </p:tav>
                                      </p:tavLst>
                                    </p:anim>
                                    <p:animEffect transition="in" filter="fade">
                                      <p:cBhvr>
                                        <p:cTn id="110" dur="500"/>
                                        <p:tgtEl>
                                          <p:spTgt spid="46"/>
                                        </p:tgtEl>
                                      </p:cBhvr>
                                    </p:animEffect>
                                  </p:childTnLst>
                                </p:cTn>
                              </p:par>
                              <p:par>
                                <p:cTn id="111" presetID="53" presetClass="entr" presetSubtype="16" fill="hold" grpId="0" nodeType="withEffect">
                                  <p:stCondLst>
                                    <p:cond delay="200"/>
                                  </p:stCondLst>
                                  <p:childTnLst>
                                    <p:set>
                                      <p:cBhvr>
                                        <p:cTn id="112" dur="1" fill="hold">
                                          <p:stCondLst>
                                            <p:cond delay="0"/>
                                          </p:stCondLst>
                                        </p:cTn>
                                        <p:tgtEl>
                                          <p:spTgt spid="47"/>
                                        </p:tgtEl>
                                        <p:attrNameLst>
                                          <p:attrName>style.visibility</p:attrName>
                                        </p:attrNameLst>
                                      </p:cBhvr>
                                      <p:to>
                                        <p:strVal val="visible"/>
                                      </p:to>
                                    </p:set>
                                    <p:anim calcmode="lin" valueType="num">
                                      <p:cBhvr>
                                        <p:cTn id="113" dur="500" fill="hold"/>
                                        <p:tgtEl>
                                          <p:spTgt spid="47"/>
                                        </p:tgtEl>
                                        <p:attrNameLst>
                                          <p:attrName>ppt_w</p:attrName>
                                        </p:attrNameLst>
                                      </p:cBhvr>
                                      <p:tavLst>
                                        <p:tav tm="0">
                                          <p:val>
                                            <p:fltVal val="0"/>
                                          </p:val>
                                        </p:tav>
                                        <p:tav tm="100000">
                                          <p:val>
                                            <p:strVal val="#ppt_w"/>
                                          </p:val>
                                        </p:tav>
                                      </p:tavLst>
                                    </p:anim>
                                    <p:anim calcmode="lin" valueType="num">
                                      <p:cBhvr>
                                        <p:cTn id="114" dur="500" fill="hold"/>
                                        <p:tgtEl>
                                          <p:spTgt spid="47"/>
                                        </p:tgtEl>
                                        <p:attrNameLst>
                                          <p:attrName>ppt_h</p:attrName>
                                        </p:attrNameLst>
                                      </p:cBhvr>
                                      <p:tavLst>
                                        <p:tav tm="0">
                                          <p:val>
                                            <p:fltVal val="0"/>
                                          </p:val>
                                        </p:tav>
                                        <p:tav tm="100000">
                                          <p:val>
                                            <p:strVal val="#ppt_h"/>
                                          </p:val>
                                        </p:tav>
                                      </p:tavLst>
                                    </p:anim>
                                    <p:animEffect transition="in" filter="fade">
                                      <p:cBhvr>
                                        <p:cTn id="115" dur="500"/>
                                        <p:tgtEl>
                                          <p:spTgt spid="47"/>
                                        </p:tgtEl>
                                      </p:cBhvr>
                                    </p:animEffect>
                                  </p:childTnLst>
                                </p:cTn>
                              </p:par>
                              <p:par>
                                <p:cTn id="116" presetID="53" presetClass="entr" presetSubtype="16" fill="hold" grpId="0" nodeType="withEffect">
                                  <p:stCondLst>
                                    <p:cond delay="200"/>
                                  </p:stCondLst>
                                  <p:childTnLst>
                                    <p:set>
                                      <p:cBhvr>
                                        <p:cTn id="117" dur="1" fill="hold">
                                          <p:stCondLst>
                                            <p:cond delay="0"/>
                                          </p:stCondLst>
                                        </p:cTn>
                                        <p:tgtEl>
                                          <p:spTgt spid="48"/>
                                        </p:tgtEl>
                                        <p:attrNameLst>
                                          <p:attrName>style.visibility</p:attrName>
                                        </p:attrNameLst>
                                      </p:cBhvr>
                                      <p:to>
                                        <p:strVal val="visible"/>
                                      </p:to>
                                    </p:set>
                                    <p:anim calcmode="lin" valueType="num">
                                      <p:cBhvr>
                                        <p:cTn id="118" dur="500" fill="hold"/>
                                        <p:tgtEl>
                                          <p:spTgt spid="48"/>
                                        </p:tgtEl>
                                        <p:attrNameLst>
                                          <p:attrName>ppt_w</p:attrName>
                                        </p:attrNameLst>
                                      </p:cBhvr>
                                      <p:tavLst>
                                        <p:tav tm="0">
                                          <p:val>
                                            <p:fltVal val="0"/>
                                          </p:val>
                                        </p:tav>
                                        <p:tav tm="100000">
                                          <p:val>
                                            <p:strVal val="#ppt_w"/>
                                          </p:val>
                                        </p:tav>
                                      </p:tavLst>
                                    </p:anim>
                                    <p:anim calcmode="lin" valueType="num">
                                      <p:cBhvr>
                                        <p:cTn id="119" dur="500" fill="hold"/>
                                        <p:tgtEl>
                                          <p:spTgt spid="48"/>
                                        </p:tgtEl>
                                        <p:attrNameLst>
                                          <p:attrName>ppt_h</p:attrName>
                                        </p:attrNameLst>
                                      </p:cBhvr>
                                      <p:tavLst>
                                        <p:tav tm="0">
                                          <p:val>
                                            <p:fltVal val="0"/>
                                          </p:val>
                                        </p:tav>
                                        <p:tav tm="100000">
                                          <p:val>
                                            <p:strVal val="#ppt_h"/>
                                          </p:val>
                                        </p:tav>
                                      </p:tavLst>
                                    </p:anim>
                                    <p:animEffect transition="in" filter="fade">
                                      <p:cBhvr>
                                        <p:cTn id="120" dur="500"/>
                                        <p:tgtEl>
                                          <p:spTgt spid="48"/>
                                        </p:tgtEl>
                                      </p:cBhvr>
                                    </p:animEffect>
                                  </p:childTnLst>
                                </p:cTn>
                              </p:par>
                              <p:par>
                                <p:cTn id="121" presetID="53" presetClass="entr" presetSubtype="16" fill="hold" grpId="0" nodeType="withEffect">
                                  <p:stCondLst>
                                    <p:cond delay="200"/>
                                  </p:stCondLst>
                                  <p:childTnLst>
                                    <p:set>
                                      <p:cBhvr>
                                        <p:cTn id="122" dur="1" fill="hold">
                                          <p:stCondLst>
                                            <p:cond delay="0"/>
                                          </p:stCondLst>
                                        </p:cTn>
                                        <p:tgtEl>
                                          <p:spTgt spid="49"/>
                                        </p:tgtEl>
                                        <p:attrNameLst>
                                          <p:attrName>style.visibility</p:attrName>
                                        </p:attrNameLst>
                                      </p:cBhvr>
                                      <p:to>
                                        <p:strVal val="visible"/>
                                      </p:to>
                                    </p:set>
                                    <p:anim calcmode="lin" valueType="num">
                                      <p:cBhvr>
                                        <p:cTn id="123" dur="500" fill="hold"/>
                                        <p:tgtEl>
                                          <p:spTgt spid="49"/>
                                        </p:tgtEl>
                                        <p:attrNameLst>
                                          <p:attrName>ppt_w</p:attrName>
                                        </p:attrNameLst>
                                      </p:cBhvr>
                                      <p:tavLst>
                                        <p:tav tm="0">
                                          <p:val>
                                            <p:fltVal val="0"/>
                                          </p:val>
                                        </p:tav>
                                        <p:tav tm="100000">
                                          <p:val>
                                            <p:strVal val="#ppt_w"/>
                                          </p:val>
                                        </p:tav>
                                      </p:tavLst>
                                    </p:anim>
                                    <p:anim calcmode="lin" valueType="num">
                                      <p:cBhvr>
                                        <p:cTn id="124" dur="500" fill="hold"/>
                                        <p:tgtEl>
                                          <p:spTgt spid="49"/>
                                        </p:tgtEl>
                                        <p:attrNameLst>
                                          <p:attrName>ppt_h</p:attrName>
                                        </p:attrNameLst>
                                      </p:cBhvr>
                                      <p:tavLst>
                                        <p:tav tm="0">
                                          <p:val>
                                            <p:fltVal val="0"/>
                                          </p:val>
                                        </p:tav>
                                        <p:tav tm="100000">
                                          <p:val>
                                            <p:strVal val="#ppt_h"/>
                                          </p:val>
                                        </p:tav>
                                      </p:tavLst>
                                    </p:anim>
                                    <p:animEffect transition="in" filter="fade">
                                      <p:cBhvr>
                                        <p:cTn id="1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125875"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团队介绍</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grpSp>
        <p:nvGrpSpPr>
          <p:cNvPr id="30" name="组合 29"/>
          <p:cNvGrpSpPr/>
          <p:nvPr/>
        </p:nvGrpSpPr>
        <p:grpSpPr>
          <a:xfrm>
            <a:off x="1254356" y="1236462"/>
            <a:ext cx="2035708" cy="907460"/>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351931" y="1367703"/>
              <a:ext cx="3742172" cy="2595722"/>
            </a:xfrm>
            <a:prstGeom prst="round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Picture 2" descr="\\Sy\e\我图PPT\00001PNG素材\企业文化\握手合作.png"/>
          <p:cNvPicPr>
            <a:picLocks noChangeAspect="1" noChangeArrowheads="1"/>
          </p:cNvPicPr>
          <p:nvPr/>
        </p:nvPicPr>
        <p:blipFill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3000" contrast="21000"/>
                    </a14:imgEffect>
                  </a14:imgLayer>
                </a14:imgProps>
              </a:ext>
              <a:ext uri="{28A0092B-C50C-407E-A947-70E740481C1C}">
                <a14:useLocalDpi xmlns:a14="http://schemas.microsoft.com/office/drawing/2010/main" val="0"/>
              </a:ext>
            </a:extLst>
          </a:blip>
          <a:srcRect t="1" r="7337" b="3304"/>
          <a:stretch/>
        </p:blipFill>
        <p:spPr bwMode="auto">
          <a:xfrm>
            <a:off x="5762432" y="2658048"/>
            <a:ext cx="3381568" cy="2494177"/>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p:cNvSpPr/>
          <p:nvPr/>
        </p:nvSpPr>
        <p:spPr>
          <a:xfrm>
            <a:off x="1161978" y="2206065"/>
            <a:ext cx="5238678" cy="2123630"/>
          </a:xfrm>
          <a:prstGeom prst="rect">
            <a:avLst/>
          </a:prstGeom>
        </p:spPr>
        <p:txBody>
          <a:bodyPr wrap="square" lIns="91413" tIns="45706" rIns="91413" bIns="45706">
            <a:spAutoFit/>
          </a:bodyPr>
          <a:lstStyle/>
          <a:p>
            <a:pPr algn="l" latinLnBrk="1">
              <a:lnSpc>
                <a:spcPct val="150000"/>
              </a:lnSpc>
            </a:pPr>
            <a:r>
              <a:rPr lang="zh-CN" altLang="en-US" sz="1100" dirty="0">
                <a:solidFill>
                  <a:schemeClr val="tx1">
                    <a:lumMod val="65000"/>
                    <a:lumOff val="35000"/>
                  </a:schemeClr>
                </a:solidFill>
                <a:latin typeface="微软雅黑" pitchFamily="34" charset="-122"/>
                <a:ea typeface="微软雅黑" pitchFamily="34" charset="-122"/>
              </a:rPr>
              <a:t>团队是指拥有共同目标，并且具有不同能力的一小群人有意识的协调行为或力的系统，是一种应用广泛、灵活的组织形式。对于大学生创业团队，可以说由一群具有创新意识、拥有共同目标、有着不同专业知识背景的朝气蓬勃的年轻人组成的一个不可分割的整体。这群人就如同人的五官一样，共同协作维持一个人的生存，缺一不可。如果没有了其中一个，这个人将不能健康的活着。</a:t>
            </a:r>
          </a:p>
          <a:p>
            <a:pPr algn="l" latinLnBrk="1">
              <a:lnSpc>
                <a:spcPct val="150000"/>
              </a:lnSpc>
            </a:pPr>
            <a:r>
              <a:rPr lang="zh-CN" altLang="en-US" sz="1100" dirty="0">
                <a:solidFill>
                  <a:schemeClr val="tx1">
                    <a:lumMod val="65000"/>
                    <a:lumOff val="35000"/>
                  </a:schemeClr>
                </a:solidFill>
                <a:latin typeface="微软雅黑" pitchFamily="34" charset="-122"/>
                <a:ea typeface="微软雅黑" pitchFamily="34" charset="-122"/>
              </a:rPr>
              <a:t>    团队精神尊重每个成员的兴趣和成就，要求团队的每一个成员，都以提高自身素质和实现团队目标为己任。团队精神的核心是合作协同，目的是最大发挥团队的潜在能量。</a:t>
            </a:r>
          </a:p>
        </p:txBody>
      </p:sp>
      <p:grpSp>
        <p:nvGrpSpPr>
          <p:cNvPr id="35" name="组合 34"/>
          <p:cNvGrpSpPr/>
          <p:nvPr/>
        </p:nvGrpSpPr>
        <p:grpSpPr>
          <a:xfrm>
            <a:off x="3630477" y="1236462"/>
            <a:ext cx="2035708" cy="907460"/>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1" y="1367703"/>
              <a:ext cx="3742172" cy="2595722"/>
            </a:xfrm>
            <a:prstGeom prst="round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6029144" y="1236462"/>
            <a:ext cx="2035708" cy="907460"/>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351931" y="1367703"/>
              <a:ext cx="3742172" cy="2595722"/>
            </a:xfrm>
            <a:prstGeom prst="round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spTree>
    <p:extLst>
      <p:ext uri="{BB962C8B-B14F-4D97-AF65-F5344CB8AC3E}">
        <p14:creationId xmlns:p14="http://schemas.microsoft.com/office/powerpoint/2010/main" val="3535285742"/>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1"/>
                                        </p:tgtEl>
                                        <p:attrNameLst>
                                          <p:attrName>ppt_y</p:attrName>
                                        </p:attrNameLst>
                                      </p:cBhvr>
                                      <p:tavLst>
                                        <p:tav tm="0">
                                          <p:val>
                                            <p:strVal val="#ppt_y"/>
                                          </p:val>
                                        </p:tav>
                                        <p:tav tm="100000">
                                          <p:val>
                                            <p:strVal val="#ppt_y"/>
                                          </p:val>
                                        </p:tav>
                                      </p:tavLst>
                                    </p:anim>
                                    <p:anim calcmode="lin" valueType="num">
                                      <p:cBhvr>
                                        <p:cTn id="9"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1"/>
                                        </p:tgtEl>
                                      </p:cBhvr>
                                    </p:animEffect>
                                  </p:childTnLst>
                                </p:cTn>
                              </p:par>
                            </p:childTnLst>
                          </p:cTn>
                        </p:par>
                        <p:par>
                          <p:cTn id="12" fill="hold">
                            <p:stCondLst>
                              <p:cond delay="650"/>
                            </p:stCondLst>
                            <p:childTnLst>
                              <p:par>
                                <p:cTn id="13" presetID="16" presetClass="entr" presetSubtype="2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inVertical)">
                                      <p:cBhvr>
                                        <p:cTn id="15" dur="500"/>
                                        <p:tgtEl>
                                          <p:spTgt spid="30"/>
                                        </p:tgtEl>
                                      </p:cBhvr>
                                    </p:animEffect>
                                  </p:childTnLst>
                                </p:cTn>
                              </p:par>
                            </p:childTnLst>
                          </p:cTn>
                        </p:par>
                        <p:par>
                          <p:cTn id="16" fill="hold">
                            <p:stCondLst>
                              <p:cond delay="1150"/>
                            </p:stCondLst>
                            <p:childTnLst>
                              <p:par>
                                <p:cTn id="17" presetID="16" presetClass="entr" presetSubtype="2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arn(inVertical)">
                                      <p:cBhvr>
                                        <p:cTn id="19" dur="500"/>
                                        <p:tgtEl>
                                          <p:spTgt spid="35"/>
                                        </p:tgtEl>
                                      </p:cBhvr>
                                    </p:animEffect>
                                  </p:childTnLst>
                                </p:cTn>
                              </p:par>
                            </p:childTnLst>
                          </p:cTn>
                        </p:par>
                        <p:par>
                          <p:cTn id="20" fill="hold">
                            <p:stCondLst>
                              <p:cond delay="1650"/>
                            </p:stCondLst>
                            <p:childTnLst>
                              <p:par>
                                <p:cTn id="21" presetID="16" presetClass="entr" presetSubtype="21"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arn(inVertical)">
                                      <p:cBhvr>
                                        <p:cTn id="23" dur="500"/>
                                        <p:tgtEl>
                                          <p:spTgt spid="38"/>
                                        </p:tgtEl>
                                      </p:cBhvr>
                                    </p:animEffect>
                                  </p:childTnLst>
                                </p:cTn>
                              </p:par>
                            </p:childTnLst>
                          </p:cTn>
                        </p:par>
                        <p:par>
                          <p:cTn id="24" fill="hold">
                            <p:stCondLst>
                              <p:cond delay="21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31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440809" y="1154364"/>
            <a:ext cx="2214965"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5"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1148" y="872204"/>
            <a:ext cx="2511410" cy="251106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76" name="Picture 2" descr="C:\Users\Administrator\Desktop\15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20" t="5120" r="5120" b="5120"/>
          <a:stretch/>
        </p:blipFill>
        <p:spPr bwMode="auto">
          <a:xfrm>
            <a:off x="1883411" y="1220218"/>
            <a:ext cx="1898818"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7" name="矩形 9"/>
          <p:cNvSpPr>
            <a:spLocks noChangeArrowheads="1"/>
          </p:cNvSpPr>
          <p:nvPr/>
        </p:nvSpPr>
        <p:spPr bwMode="auto">
          <a:xfrm>
            <a:off x="1633056" y="3242698"/>
            <a:ext cx="1540808" cy="36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a:defRPr/>
            </a:pPr>
            <a:r>
              <a:rPr lang="zh-CN" altLang="en-US" b="0" kern="0" dirty="0" smtClean="0">
                <a:solidFill>
                  <a:schemeClr val="tx1">
                    <a:lumMod val="65000"/>
                    <a:lumOff val="35000"/>
                  </a:schemeClr>
                </a:solidFill>
                <a:latin typeface="微软雅黑" pitchFamily="34" charset="-122"/>
                <a:ea typeface="微软雅黑" pitchFamily="34" charset="-122"/>
              </a:rPr>
              <a:t>代用名</a:t>
            </a:r>
            <a:endParaRPr lang="zh-CN" altLang="en-US" kern="0" dirty="0">
              <a:solidFill>
                <a:schemeClr val="tx1">
                  <a:lumMod val="65000"/>
                  <a:lumOff val="35000"/>
                </a:schemeClr>
              </a:solidFill>
              <a:latin typeface="微软雅黑" pitchFamily="34" charset="-122"/>
              <a:ea typeface="微软雅黑" pitchFamily="34" charset="-122"/>
            </a:endParaRPr>
          </a:p>
        </p:txBody>
      </p:sp>
      <p:sp>
        <p:nvSpPr>
          <p:cNvPr id="78" name="矩形 7"/>
          <p:cNvSpPr>
            <a:spLocks noChangeArrowheads="1"/>
          </p:cNvSpPr>
          <p:nvPr/>
        </p:nvSpPr>
        <p:spPr bwMode="auto">
          <a:xfrm>
            <a:off x="2837755" y="3238234"/>
            <a:ext cx="96643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a:defRPr/>
            </a:pPr>
            <a:r>
              <a:rPr lang="zh-CN" altLang="en-US" sz="1000" kern="0" dirty="0">
                <a:solidFill>
                  <a:schemeClr val="tx1">
                    <a:lumMod val="65000"/>
                    <a:lumOff val="35000"/>
                  </a:schemeClr>
                </a:solidFill>
                <a:latin typeface="微软雅黑" pitchFamily="34" charset="-122"/>
                <a:ea typeface="微软雅黑" pitchFamily="34" charset="-122"/>
              </a:rPr>
              <a:t>公司总经理</a:t>
            </a:r>
            <a:endParaRPr lang="en-US" altLang="zh-CN" sz="1000" kern="0" dirty="0">
              <a:solidFill>
                <a:schemeClr val="tx1">
                  <a:lumMod val="65000"/>
                  <a:lumOff val="35000"/>
                </a:schemeClr>
              </a:solidFill>
              <a:latin typeface="微软雅黑" pitchFamily="34" charset="-122"/>
              <a:ea typeface="微软雅黑" pitchFamily="34" charset="-122"/>
            </a:endParaRPr>
          </a:p>
          <a:p>
            <a:pPr algn="ctr" defTabSz="914126">
              <a:defRPr/>
            </a:pPr>
            <a:r>
              <a:rPr lang="zh-CN" altLang="en-US" sz="1000" kern="0" dirty="0">
                <a:solidFill>
                  <a:schemeClr val="tx1">
                    <a:lumMod val="65000"/>
                    <a:lumOff val="35000"/>
                  </a:schemeClr>
                </a:solidFill>
                <a:latin typeface="微软雅黑" pitchFamily="34" charset="-122"/>
                <a:ea typeface="微软雅黑" pitchFamily="34" charset="-122"/>
              </a:rPr>
              <a:t>职务或头衔</a:t>
            </a:r>
          </a:p>
        </p:txBody>
      </p:sp>
      <p:sp>
        <p:nvSpPr>
          <p:cNvPr id="79" name="TextBox 78"/>
          <p:cNvSpPr txBox="1"/>
          <p:nvPr/>
        </p:nvSpPr>
        <p:spPr>
          <a:xfrm>
            <a:off x="1224367" y="3689342"/>
            <a:ext cx="3265506" cy="1015350"/>
          </a:xfrm>
          <a:prstGeom prst="rect">
            <a:avLst/>
          </a:prstGeom>
          <a:noFill/>
        </p:spPr>
        <p:txBody>
          <a:bodyPr wrap="square" lIns="91413" tIns="45706" rIns="91413" bIns="45706">
            <a:spAutoFit/>
          </a:bodyPr>
          <a:lstStyle>
            <a:defPPr>
              <a:defRPr lang="zh-CN"/>
            </a:defPPr>
            <a:lvl1pPr>
              <a:buFont typeface="Arial" pitchFamily="34" charset="0"/>
              <a:buNone/>
              <a:defRPr>
                <a:solidFill>
                  <a:srgbClr val="333333"/>
                </a:solidFill>
                <a:latin typeface="微软雅黑"/>
                <a:ea typeface="微软雅黑"/>
              </a:defRPr>
            </a:lvl1pPr>
          </a:lstStyle>
          <a:p>
            <a:pPr defTabSz="914126">
              <a:lnSpc>
                <a:spcPct val="150000"/>
              </a:lnSpc>
              <a:defRPr/>
            </a:pPr>
            <a:r>
              <a:rPr lang="zh-CN" altLang="en-US" sz="800" kern="0" dirty="0">
                <a:solidFill>
                  <a:schemeClr val="tx1">
                    <a:lumMod val="65000"/>
                    <a:lumOff val="35000"/>
                  </a:schemeClr>
                </a:solidFill>
              </a:rPr>
              <a:t>       在这里输入主要的职业经验及任职主要机构等等，如：某大学工商学院研究生，有十余年行业经验，是某领域领军人物。      </a:t>
            </a:r>
            <a:endParaRPr lang="en-US" altLang="zh-CN" sz="800" kern="0" dirty="0">
              <a:solidFill>
                <a:schemeClr val="tx1">
                  <a:lumMod val="65000"/>
                  <a:lumOff val="35000"/>
                </a:schemeClr>
              </a:solidFill>
            </a:endParaRPr>
          </a:p>
          <a:p>
            <a:pPr defTabSz="914126">
              <a:lnSpc>
                <a:spcPct val="150000"/>
              </a:lnSpc>
              <a:defRPr/>
            </a:pPr>
            <a:r>
              <a:rPr lang="en-US" altLang="zh-CN" sz="800" kern="0" dirty="0">
                <a:solidFill>
                  <a:schemeClr val="tx1">
                    <a:lumMod val="65000"/>
                    <a:lumOff val="35000"/>
                  </a:schemeClr>
                </a:solidFill>
              </a:rPr>
              <a:t>       1992</a:t>
            </a:r>
            <a:r>
              <a:rPr lang="zh-CN" altLang="en-US" sz="800" kern="0" dirty="0">
                <a:solidFill>
                  <a:schemeClr val="tx1">
                    <a:lumMod val="65000"/>
                    <a:lumOff val="35000"/>
                  </a:schemeClr>
                </a:solidFill>
              </a:rPr>
              <a:t>年在某公司担任中层管理；</a:t>
            </a:r>
            <a:r>
              <a:rPr lang="en-US" altLang="zh-CN" sz="800" kern="0" dirty="0">
                <a:solidFill>
                  <a:schemeClr val="tx1">
                    <a:lumMod val="65000"/>
                    <a:lumOff val="35000"/>
                  </a:schemeClr>
                </a:solidFill>
              </a:rPr>
              <a:t>2003</a:t>
            </a:r>
            <a:r>
              <a:rPr lang="zh-CN" altLang="en-US" sz="800" kern="0" dirty="0">
                <a:solidFill>
                  <a:schemeClr val="tx1">
                    <a:lumMod val="65000"/>
                    <a:lumOff val="35000"/>
                  </a:schemeClr>
                </a:solidFill>
              </a:rPr>
              <a:t>年任某公司执</a:t>
            </a:r>
            <a:r>
              <a:rPr lang="en-US" altLang="zh-CN" sz="800" kern="0" dirty="0">
                <a:solidFill>
                  <a:schemeClr val="tx1">
                    <a:lumMod val="65000"/>
                    <a:lumOff val="35000"/>
                  </a:schemeClr>
                </a:solidFill>
              </a:rPr>
              <a:t>COO</a:t>
            </a:r>
            <a:r>
              <a:rPr lang="zh-CN" altLang="en-US" sz="800" kern="0" dirty="0">
                <a:solidFill>
                  <a:schemeClr val="tx1">
                    <a:lumMod val="65000"/>
                    <a:lumOff val="35000"/>
                  </a:schemeClr>
                </a:solidFill>
              </a:rPr>
              <a:t>；</a:t>
            </a:r>
            <a:r>
              <a:rPr lang="en-US" altLang="zh-CN" sz="800" kern="0" dirty="0">
                <a:solidFill>
                  <a:schemeClr val="tx1">
                    <a:lumMod val="65000"/>
                    <a:lumOff val="35000"/>
                  </a:schemeClr>
                </a:solidFill>
              </a:rPr>
              <a:t>2007</a:t>
            </a:r>
            <a:r>
              <a:rPr lang="zh-CN" altLang="en-US" sz="800" kern="0" dirty="0">
                <a:solidFill>
                  <a:schemeClr val="tx1">
                    <a:lumMod val="65000"/>
                    <a:lumOff val="35000"/>
                  </a:schemeClr>
                </a:solidFill>
              </a:rPr>
              <a:t>年担任某公司执行总裁。曾于某年、某年、</a:t>
            </a:r>
            <a:r>
              <a:rPr lang="en-US" altLang="zh-CN" sz="800" kern="0" dirty="0">
                <a:solidFill>
                  <a:schemeClr val="tx1">
                    <a:lumMod val="65000"/>
                    <a:lumOff val="35000"/>
                  </a:schemeClr>
                </a:solidFill>
              </a:rPr>
              <a:t>2012</a:t>
            </a:r>
            <a:r>
              <a:rPr lang="zh-CN" altLang="en-US" sz="800" kern="0" dirty="0">
                <a:solidFill>
                  <a:schemeClr val="tx1">
                    <a:lumMod val="65000"/>
                    <a:lumOff val="35000"/>
                  </a:schemeClr>
                </a:solidFill>
              </a:rPr>
              <a:t>年分别获得某某奖项。</a:t>
            </a:r>
          </a:p>
        </p:txBody>
      </p:sp>
      <p:pic>
        <p:nvPicPr>
          <p:cNvPr id="80"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000359" y="1154364"/>
            <a:ext cx="2214965"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1"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0698" y="872204"/>
            <a:ext cx="2511410" cy="251106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2"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504744" y="1220218"/>
            <a:ext cx="1872617"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3" name="矩形 9"/>
          <p:cNvSpPr>
            <a:spLocks noChangeArrowheads="1"/>
          </p:cNvSpPr>
          <p:nvPr/>
        </p:nvSpPr>
        <p:spPr bwMode="auto">
          <a:xfrm>
            <a:off x="5195700" y="3242698"/>
            <a:ext cx="1540808" cy="36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a:defRPr/>
            </a:pPr>
            <a:r>
              <a:rPr lang="zh-CN" altLang="en-US" kern="0" dirty="0">
                <a:solidFill>
                  <a:schemeClr val="tx1">
                    <a:lumMod val="65000"/>
                    <a:lumOff val="35000"/>
                  </a:schemeClr>
                </a:solidFill>
                <a:latin typeface="微软雅黑" pitchFamily="34" charset="-122"/>
                <a:ea typeface="微软雅黑" pitchFamily="34" charset="-122"/>
              </a:rPr>
              <a:t>代用名</a:t>
            </a:r>
          </a:p>
        </p:txBody>
      </p:sp>
      <p:sp>
        <p:nvSpPr>
          <p:cNvPr id="84" name="矩形 7"/>
          <p:cNvSpPr>
            <a:spLocks noChangeArrowheads="1"/>
          </p:cNvSpPr>
          <p:nvPr/>
        </p:nvSpPr>
        <p:spPr bwMode="auto">
          <a:xfrm>
            <a:off x="6400400" y="3238234"/>
            <a:ext cx="96643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4126">
              <a:defRPr/>
            </a:pPr>
            <a:r>
              <a:rPr lang="zh-CN" altLang="en-US" sz="1000" kern="0" dirty="0">
                <a:solidFill>
                  <a:schemeClr val="tx1">
                    <a:lumMod val="65000"/>
                    <a:lumOff val="35000"/>
                  </a:schemeClr>
                </a:solidFill>
                <a:latin typeface="微软雅黑" pitchFamily="34" charset="-122"/>
                <a:ea typeface="微软雅黑" pitchFamily="34" charset="-122"/>
              </a:rPr>
              <a:t>公司总经理</a:t>
            </a:r>
            <a:endParaRPr lang="en-US" altLang="zh-CN" sz="1000" kern="0" dirty="0">
              <a:solidFill>
                <a:schemeClr val="tx1">
                  <a:lumMod val="65000"/>
                  <a:lumOff val="35000"/>
                </a:schemeClr>
              </a:solidFill>
              <a:latin typeface="微软雅黑" pitchFamily="34" charset="-122"/>
              <a:ea typeface="微软雅黑" pitchFamily="34" charset="-122"/>
            </a:endParaRPr>
          </a:p>
          <a:p>
            <a:pPr algn="ctr" defTabSz="914126">
              <a:defRPr/>
            </a:pPr>
            <a:r>
              <a:rPr lang="zh-CN" altLang="en-US" sz="1000" kern="0" dirty="0">
                <a:solidFill>
                  <a:schemeClr val="tx1">
                    <a:lumMod val="65000"/>
                    <a:lumOff val="35000"/>
                  </a:schemeClr>
                </a:solidFill>
                <a:latin typeface="微软雅黑" pitchFamily="34" charset="-122"/>
                <a:ea typeface="微软雅黑" pitchFamily="34" charset="-122"/>
              </a:rPr>
              <a:t>职务或头衔</a:t>
            </a:r>
          </a:p>
        </p:txBody>
      </p:sp>
      <p:sp>
        <p:nvSpPr>
          <p:cNvPr id="85" name="TextBox 84"/>
          <p:cNvSpPr txBox="1"/>
          <p:nvPr/>
        </p:nvSpPr>
        <p:spPr>
          <a:xfrm>
            <a:off x="4787012" y="3689342"/>
            <a:ext cx="3265506" cy="1015350"/>
          </a:xfrm>
          <a:prstGeom prst="rect">
            <a:avLst/>
          </a:prstGeom>
          <a:noFill/>
        </p:spPr>
        <p:txBody>
          <a:bodyPr wrap="square" lIns="91413" tIns="45706" rIns="91413" bIns="45706">
            <a:spAutoFit/>
          </a:bodyPr>
          <a:lstStyle>
            <a:defPPr>
              <a:defRPr lang="zh-CN"/>
            </a:defPPr>
            <a:lvl1pPr>
              <a:buFont typeface="Arial" pitchFamily="34" charset="0"/>
              <a:buNone/>
              <a:defRPr>
                <a:solidFill>
                  <a:srgbClr val="333333"/>
                </a:solidFill>
                <a:latin typeface="微软雅黑"/>
                <a:ea typeface="微软雅黑"/>
              </a:defRPr>
            </a:lvl1pPr>
          </a:lstStyle>
          <a:p>
            <a:pPr defTabSz="914126">
              <a:lnSpc>
                <a:spcPct val="150000"/>
              </a:lnSpc>
              <a:defRPr/>
            </a:pPr>
            <a:r>
              <a:rPr lang="zh-CN" altLang="en-US" sz="800" kern="0" dirty="0">
                <a:solidFill>
                  <a:schemeClr val="tx1">
                    <a:lumMod val="65000"/>
                    <a:lumOff val="35000"/>
                  </a:schemeClr>
                </a:solidFill>
              </a:rPr>
              <a:t>       在这里输入主要的职业经验及任职主要机构等等，如：某大学工商学院研究生，有十余年行业经验，是某领域领军人物。      </a:t>
            </a:r>
            <a:endParaRPr lang="en-US" altLang="zh-CN" sz="800" kern="0" dirty="0">
              <a:solidFill>
                <a:schemeClr val="tx1">
                  <a:lumMod val="65000"/>
                  <a:lumOff val="35000"/>
                </a:schemeClr>
              </a:solidFill>
            </a:endParaRPr>
          </a:p>
          <a:p>
            <a:pPr defTabSz="914126">
              <a:lnSpc>
                <a:spcPct val="150000"/>
              </a:lnSpc>
              <a:defRPr/>
            </a:pPr>
            <a:r>
              <a:rPr lang="en-US" altLang="zh-CN" sz="800" kern="0" dirty="0">
                <a:solidFill>
                  <a:schemeClr val="tx1">
                    <a:lumMod val="65000"/>
                    <a:lumOff val="35000"/>
                  </a:schemeClr>
                </a:solidFill>
              </a:rPr>
              <a:t>       1992</a:t>
            </a:r>
            <a:r>
              <a:rPr lang="zh-CN" altLang="en-US" sz="800" kern="0" dirty="0">
                <a:solidFill>
                  <a:schemeClr val="tx1">
                    <a:lumMod val="65000"/>
                    <a:lumOff val="35000"/>
                  </a:schemeClr>
                </a:solidFill>
              </a:rPr>
              <a:t>年在某公司担任中层管理；</a:t>
            </a:r>
            <a:r>
              <a:rPr lang="en-US" altLang="zh-CN" sz="800" kern="0" dirty="0">
                <a:solidFill>
                  <a:schemeClr val="tx1">
                    <a:lumMod val="65000"/>
                    <a:lumOff val="35000"/>
                  </a:schemeClr>
                </a:solidFill>
              </a:rPr>
              <a:t>2003</a:t>
            </a:r>
            <a:r>
              <a:rPr lang="zh-CN" altLang="en-US" sz="800" kern="0" dirty="0">
                <a:solidFill>
                  <a:schemeClr val="tx1">
                    <a:lumMod val="65000"/>
                    <a:lumOff val="35000"/>
                  </a:schemeClr>
                </a:solidFill>
              </a:rPr>
              <a:t>年任某公司执</a:t>
            </a:r>
            <a:r>
              <a:rPr lang="en-US" altLang="zh-CN" sz="800" kern="0" dirty="0">
                <a:solidFill>
                  <a:schemeClr val="tx1">
                    <a:lumMod val="65000"/>
                    <a:lumOff val="35000"/>
                  </a:schemeClr>
                </a:solidFill>
              </a:rPr>
              <a:t>COO</a:t>
            </a:r>
            <a:r>
              <a:rPr lang="zh-CN" altLang="en-US" sz="800" kern="0" dirty="0">
                <a:solidFill>
                  <a:schemeClr val="tx1">
                    <a:lumMod val="65000"/>
                    <a:lumOff val="35000"/>
                  </a:schemeClr>
                </a:solidFill>
              </a:rPr>
              <a:t>；</a:t>
            </a:r>
            <a:r>
              <a:rPr lang="en-US" altLang="zh-CN" sz="800" kern="0" dirty="0">
                <a:solidFill>
                  <a:schemeClr val="tx1">
                    <a:lumMod val="65000"/>
                    <a:lumOff val="35000"/>
                  </a:schemeClr>
                </a:solidFill>
              </a:rPr>
              <a:t>2007</a:t>
            </a:r>
            <a:r>
              <a:rPr lang="zh-CN" altLang="en-US" sz="800" kern="0" dirty="0">
                <a:solidFill>
                  <a:schemeClr val="tx1">
                    <a:lumMod val="65000"/>
                    <a:lumOff val="35000"/>
                  </a:schemeClr>
                </a:solidFill>
              </a:rPr>
              <a:t>年担任某公司执行总裁。曾于某年、某年、</a:t>
            </a:r>
            <a:r>
              <a:rPr lang="en-US" altLang="zh-CN" sz="800" kern="0" dirty="0">
                <a:solidFill>
                  <a:schemeClr val="tx1">
                    <a:lumMod val="65000"/>
                    <a:lumOff val="35000"/>
                  </a:schemeClr>
                </a:solidFill>
              </a:rPr>
              <a:t>2012</a:t>
            </a:r>
            <a:r>
              <a:rPr lang="zh-CN" altLang="en-US" sz="800" kern="0" dirty="0">
                <a:solidFill>
                  <a:schemeClr val="tx1">
                    <a:lumMod val="65000"/>
                    <a:lumOff val="35000"/>
                  </a:schemeClr>
                </a:solidFill>
              </a:rPr>
              <a:t>年分别获得某某奖项。</a:t>
            </a:r>
          </a:p>
        </p:txBody>
      </p:sp>
      <p:sp>
        <p:nvSpPr>
          <p:cNvPr id="20" name="TextBox 19"/>
          <p:cNvSpPr txBox="1"/>
          <p:nvPr/>
        </p:nvSpPr>
        <p:spPr>
          <a:xfrm>
            <a:off x="1100870" y="250030"/>
            <a:ext cx="158753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团队重要成员</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06864" y="250030"/>
            <a:ext cx="4679578" cy="317878"/>
          </a:xfrm>
          <a:prstGeom prst="rect">
            <a:avLst/>
          </a:prstGeom>
        </p:spPr>
      </p:pic>
    </p:spTree>
    <p:extLst>
      <p:ext uri="{BB962C8B-B14F-4D97-AF65-F5344CB8AC3E}">
        <p14:creationId xmlns:p14="http://schemas.microsoft.com/office/powerpoint/2010/main" val="275451733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
                                        </p:tgtEl>
                                      </p:cBhvr>
                                    </p:animEffect>
                                  </p:childTnLst>
                                </p:cTn>
                              </p:par>
                            </p:childTnLst>
                          </p:cTn>
                        </p:par>
                        <p:par>
                          <p:cTn id="12" fill="hold">
                            <p:stCondLst>
                              <p:cond delay="750"/>
                            </p:stCondLst>
                            <p:childTnLst>
                              <p:par>
                                <p:cTn id="13" presetID="53" presetClass="entr" presetSubtype="16"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p:cTn id="15" dur="500" fill="hold"/>
                                        <p:tgtEl>
                                          <p:spTgt spid="74"/>
                                        </p:tgtEl>
                                        <p:attrNameLst>
                                          <p:attrName>ppt_w</p:attrName>
                                        </p:attrNameLst>
                                      </p:cBhvr>
                                      <p:tavLst>
                                        <p:tav tm="0">
                                          <p:val>
                                            <p:fltVal val="0"/>
                                          </p:val>
                                        </p:tav>
                                        <p:tav tm="100000">
                                          <p:val>
                                            <p:strVal val="#ppt_w"/>
                                          </p:val>
                                        </p:tav>
                                      </p:tavLst>
                                    </p:anim>
                                    <p:anim calcmode="lin" valueType="num">
                                      <p:cBhvr>
                                        <p:cTn id="16" dur="500" fill="hold"/>
                                        <p:tgtEl>
                                          <p:spTgt spid="74"/>
                                        </p:tgtEl>
                                        <p:attrNameLst>
                                          <p:attrName>ppt_h</p:attrName>
                                        </p:attrNameLst>
                                      </p:cBhvr>
                                      <p:tavLst>
                                        <p:tav tm="0">
                                          <p:val>
                                            <p:fltVal val="0"/>
                                          </p:val>
                                        </p:tav>
                                        <p:tav tm="100000">
                                          <p:val>
                                            <p:strVal val="#ppt_h"/>
                                          </p:val>
                                        </p:tav>
                                      </p:tavLst>
                                    </p:anim>
                                    <p:animEffect transition="in" filter="fade">
                                      <p:cBhvr>
                                        <p:cTn id="17" dur="500"/>
                                        <p:tgtEl>
                                          <p:spTgt spid="74"/>
                                        </p:tgtEl>
                                      </p:cBhvr>
                                    </p:animEffect>
                                  </p:childTnLst>
                                </p:cTn>
                              </p:par>
                            </p:childTnLst>
                          </p:cTn>
                        </p:par>
                        <p:par>
                          <p:cTn id="18" fill="hold">
                            <p:stCondLst>
                              <p:cond delay="1250"/>
                            </p:stCondLst>
                            <p:childTnLst>
                              <p:par>
                                <p:cTn id="19" presetID="42" presetClass="entr" presetSubtype="0"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childTnLst>
                          </p:cTn>
                        </p:par>
                        <p:par>
                          <p:cTn id="28" fill="hold">
                            <p:stCondLst>
                              <p:cond delay="2250"/>
                            </p:stCondLst>
                            <p:childTnLst>
                              <p:par>
                                <p:cTn id="29" presetID="56" presetClass="entr" presetSubtype="0" fill="hold" grpId="0" nodeType="afterEffect">
                                  <p:stCondLst>
                                    <p:cond delay="0"/>
                                  </p:stCondLst>
                                  <p:iterate type="lt">
                                    <p:tmPct val="10000"/>
                                  </p:iterate>
                                  <p:childTnLst>
                                    <p:set>
                                      <p:cBhvr>
                                        <p:cTn id="30" dur="1" fill="hold">
                                          <p:stCondLst>
                                            <p:cond delay="0"/>
                                          </p:stCondLst>
                                        </p:cTn>
                                        <p:tgtEl>
                                          <p:spTgt spid="77"/>
                                        </p:tgtEl>
                                        <p:attrNameLst>
                                          <p:attrName>style.visibility</p:attrName>
                                        </p:attrNameLst>
                                      </p:cBhvr>
                                      <p:to>
                                        <p:strVal val="visible"/>
                                      </p:to>
                                    </p:set>
                                    <p:anim by="(-#ppt_w*2)" calcmode="lin" valueType="num">
                                      <p:cBhvr rctx="PPT">
                                        <p:cTn id="31" dur="500" autoRev="1" fill="hold">
                                          <p:stCondLst>
                                            <p:cond delay="0"/>
                                          </p:stCondLst>
                                        </p:cTn>
                                        <p:tgtEl>
                                          <p:spTgt spid="77"/>
                                        </p:tgtEl>
                                        <p:attrNameLst>
                                          <p:attrName>ppt_w</p:attrName>
                                        </p:attrNameLst>
                                      </p:cBhvr>
                                    </p:anim>
                                    <p:anim by="(#ppt_w*0.50)" calcmode="lin" valueType="num">
                                      <p:cBhvr>
                                        <p:cTn id="32" dur="500" decel="50000" autoRev="1" fill="hold">
                                          <p:stCondLst>
                                            <p:cond delay="0"/>
                                          </p:stCondLst>
                                        </p:cTn>
                                        <p:tgtEl>
                                          <p:spTgt spid="77"/>
                                        </p:tgtEl>
                                        <p:attrNameLst>
                                          <p:attrName>ppt_x</p:attrName>
                                        </p:attrNameLst>
                                      </p:cBhvr>
                                    </p:anim>
                                    <p:anim from="(-#ppt_h/2)" to="(#ppt_y)" calcmode="lin" valueType="num">
                                      <p:cBhvr>
                                        <p:cTn id="33" dur="1000" fill="hold">
                                          <p:stCondLst>
                                            <p:cond delay="0"/>
                                          </p:stCondLst>
                                        </p:cTn>
                                        <p:tgtEl>
                                          <p:spTgt spid="77"/>
                                        </p:tgtEl>
                                        <p:attrNameLst>
                                          <p:attrName>ppt_y</p:attrName>
                                        </p:attrNameLst>
                                      </p:cBhvr>
                                    </p:anim>
                                    <p:animRot by="21600000">
                                      <p:cBhvr>
                                        <p:cTn id="34" dur="1000" fill="hold">
                                          <p:stCondLst>
                                            <p:cond delay="0"/>
                                          </p:stCondLst>
                                        </p:cTn>
                                        <p:tgtEl>
                                          <p:spTgt spid="77"/>
                                        </p:tgtEl>
                                        <p:attrNameLst>
                                          <p:attrName>r</p:attrName>
                                        </p:attrNameLst>
                                      </p:cBhvr>
                                    </p:animRot>
                                  </p:childTnLst>
                                </p:cTn>
                              </p:par>
                            </p:childTnLst>
                          </p:cTn>
                        </p:par>
                        <p:par>
                          <p:cTn id="35" fill="hold">
                            <p:stCondLst>
                              <p:cond delay="3450"/>
                            </p:stCondLst>
                            <p:childTnLst>
                              <p:par>
                                <p:cTn id="36" presetID="22" presetClass="entr" presetSubtype="8"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500"/>
                                        <p:tgtEl>
                                          <p:spTgt spid="78"/>
                                        </p:tgtEl>
                                      </p:cBhvr>
                                    </p:animEffect>
                                  </p:childTnLst>
                                </p:cTn>
                              </p:par>
                            </p:childTnLst>
                          </p:cTn>
                        </p:par>
                        <p:par>
                          <p:cTn id="39" fill="hold">
                            <p:stCondLst>
                              <p:cond delay="3950"/>
                            </p:stCondLst>
                            <p:childTnLst>
                              <p:par>
                                <p:cTn id="40" presetID="22" presetClass="entr" presetSubtype="1" fill="hold" grpId="0" nodeType="after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wipe(up)">
                                      <p:cBhvr>
                                        <p:cTn id="42" dur="500"/>
                                        <p:tgtEl>
                                          <p:spTgt spid="79"/>
                                        </p:tgtEl>
                                      </p:cBhvr>
                                    </p:animEffect>
                                  </p:childTnLst>
                                </p:cTn>
                              </p:par>
                            </p:childTnLst>
                          </p:cTn>
                        </p:par>
                        <p:par>
                          <p:cTn id="43" fill="hold">
                            <p:stCondLst>
                              <p:cond delay="4450"/>
                            </p:stCondLst>
                            <p:childTnLst>
                              <p:par>
                                <p:cTn id="44" presetID="53" presetClass="entr" presetSubtype="16" fill="hold" nodeType="after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p:cTn id="46" dur="500" fill="hold"/>
                                        <p:tgtEl>
                                          <p:spTgt spid="80"/>
                                        </p:tgtEl>
                                        <p:attrNameLst>
                                          <p:attrName>ppt_w</p:attrName>
                                        </p:attrNameLst>
                                      </p:cBhvr>
                                      <p:tavLst>
                                        <p:tav tm="0">
                                          <p:val>
                                            <p:fltVal val="0"/>
                                          </p:val>
                                        </p:tav>
                                        <p:tav tm="100000">
                                          <p:val>
                                            <p:strVal val="#ppt_w"/>
                                          </p:val>
                                        </p:tav>
                                      </p:tavLst>
                                    </p:anim>
                                    <p:anim calcmode="lin" valueType="num">
                                      <p:cBhvr>
                                        <p:cTn id="47" dur="500" fill="hold"/>
                                        <p:tgtEl>
                                          <p:spTgt spid="80"/>
                                        </p:tgtEl>
                                        <p:attrNameLst>
                                          <p:attrName>ppt_h</p:attrName>
                                        </p:attrNameLst>
                                      </p:cBhvr>
                                      <p:tavLst>
                                        <p:tav tm="0">
                                          <p:val>
                                            <p:fltVal val="0"/>
                                          </p:val>
                                        </p:tav>
                                        <p:tav tm="100000">
                                          <p:val>
                                            <p:strVal val="#ppt_h"/>
                                          </p:val>
                                        </p:tav>
                                      </p:tavLst>
                                    </p:anim>
                                    <p:animEffect transition="in" filter="fade">
                                      <p:cBhvr>
                                        <p:cTn id="48" dur="500"/>
                                        <p:tgtEl>
                                          <p:spTgt spid="80"/>
                                        </p:tgtEl>
                                      </p:cBhvr>
                                    </p:animEffect>
                                  </p:childTnLst>
                                </p:cTn>
                              </p:par>
                            </p:childTnLst>
                          </p:cTn>
                        </p:par>
                        <p:par>
                          <p:cTn id="49" fill="hold">
                            <p:stCondLst>
                              <p:cond delay="4950"/>
                            </p:stCondLst>
                            <p:childTnLst>
                              <p:par>
                                <p:cTn id="50" presetID="42" presetClass="entr" presetSubtype="0" fill="hold" nodeType="after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anim calcmode="lin" valueType="num">
                                      <p:cBhvr>
                                        <p:cTn id="53" dur="500" fill="hold"/>
                                        <p:tgtEl>
                                          <p:spTgt spid="81"/>
                                        </p:tgtEl>
                                        <p:attrNameLst>
                                          <p:attrName>ppt_x</p:attrName>
                                        </p:attrNameLst>
                                      </p:cBhvr>
                                      <p:tavLst>
                                        <p:tav tm="0">
                                          <p:val>
                                            <p:strVal val="#ppt_x"/>
                                          </p:val>
                                        </p:tav>
                                        <p:tav tm="100000">
                                          <p:val>
                                            <p:strVal val="#ppt_x"/>
                                          </p:val>
                                        </p:tav>
                                      </p:tavLst>
                                    </p:anim>
                                    <p:anim calcmode="lin" valueType="num">
                                      <p:cBhvr>
                                        <p:cTn id="54" dur="500" fill="hold"/>
                                        <p:tgtEl>
                                          <p:spTgt spid="81"/>
                                        </p:tgtEl>
                                        <p:attrNameLst>
                                          <p:attrName>ppt_y</p:attrName>
                                        </p:attrNameLst>
                                      </p:cBhvr>
                                      <p:tavLst>
                                        <p:tav tm="0">
                                          <p:val>
                                            <p:strVal val="#ppt_y+.1"/>
                                          </p:val>
                                        </p:tav>
                                        <p:tav tm="100000">
                                          <p:val>
                                            <p:strVal val="#ppt_y"/>
                                          </p:val>
                                        </p:tav>
                                      </p:tavLst>
                                    </p:anim>
                                  </p:childTnLst>
                                </p:cTn>
                              </p:par>
                            </p:childTnLst>
                          </p:cTn>
                        </p:par>
                        <p:par>
                          <p:cTn id="55" fill="hold">
                            <p:stCondLst>
                              <p:cond delay="5450"/>
                            </p:stCondLst>
                            <p:childTnLst>
                              <p:par>
                                <p:cTn id="56" presetID="10" presetClass="entr" presetSubtype="0" fill="hold" nodeType="after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fade">
                                      <p:cBhvr>
                                        <p:cTn id="58" dur="500"/>
                                        <p:tgtEl>
                                          <p:spTgt spid="82"/>
                                        </p:tgtEl>
                                      </p:cBhvr>
                                    </p:animEffect>
                                  </p:childTnLst>
                                </p:cTn>
                              </p:par>
                            </p:childTnLst>
                          </p:cTn>
                        </p:par>
                        <p:par>
                          <p:cTn id="59" fill="hold">
                            <p:stCondLst>
                              <p:cond delay="5950"/>
                            </p:stCondLst>
                            <p:childTnLst>
                              <p:par>
                                <p:cTn id="60" presetID="56" presetClass="entr" presetSubtype="0" fill="hold" grpId="0" nodeType="afterEffect">
                                  <p:stCondLst>
                                    <p:cond delay="0"/>
                                  </p:stCondLst>
                                  <p:iterate type="lt">
                                    <p:tmPct val="10000"/>
                                  </p:iterate>
                                  <p:childTnLst>
                                    <p:set>
                                      <p:cBhvr>
                                        <p:cTn id="61" dur="1" fill="hold">
                                          <p:stCondLst>
                                            <p:cond delay="0"/>
                                          </p:stCondLst>
                                        </p:cTn>
                                        <p:tgtEl>
                                          <p:spTgt spid="83"/>
                                        </p:tgtEl>
                                        <p:attrNameLst>
                                          <p:attrName>style.visibility</p:attrName>
                                        </p:attrNameLst>
                                      </p:cBhvr>
                                      <p:to>
                                        <p:strVal val="visible"/>
                                      </p:to>
                                    </p:set>
                                    <p:anim by="(-#ppt_w*2)" calcmode="lin" valueType="num">
                                      <p:cBhvr rctx="PPT">
                                        <p:cTn id="62" dur="500" autoRev="1" fill="hold">
                                          <p:stCondLst>
                                            <p:cond delay="0"/>
                                          </p:stCondLst>
                                        </p:cTn>
                                        <p:tgtEl>
                                          <p:spTgt spid="83"/>
                                        </p:tgtEl>
                                        <p:attrNameLst>
                                          <p:attrName>ppt_w</p:attrName>
                                        </p:attrNameLst>
                                      </p:cBhvr>
                                    </p:anim>
                                    <p:anim by="(#ppt_w*0.50)" calcmode="lin" valueType="num">
                                      <p:cBhvr>
                                        <p:cTn id="63" dur="500" decel="50000" autoRev="1" fill="hold">
                                          <p:stCondLst>
                                            <p:cond delay="0"/>
                                          </p:stCondLst>
                                        </p:cTn>
                                        <p:tgtEl>
                                          <p:spTgt spid="83"/>
                                        </p:tgtEl>
                                        <p:attrNameLst>
                                          <p:attrName>ppt_x</p:attrName>
                                        </p:attrNameLst>
                                      </p:cBhvr>
                                    </p:anim>
                                    <p:anim from="(-#ppt_h/2)" to="(#ppt_y)" calcmode="lin" valueType="num">
                                      <p:cBhvr>
                                        <p:cTn id="64" dur="1000" fill="hold">
                                          <p:stCondLst>
                                            <p:cond delay="0"/>
                                          </p:stCondLst>
                                        </p:cTn>
                                        <p:tgtEl>
                                          <p:spTgt spid="83"/>
                                        </p:tgtEl>
                                        <p:attrNameLst>
                                          <p:attrName>ppt_y</p:attrName>
                                        </p:attrNameLst>
                                      </p:cBhvr>
                                    </p:anim>
                                    <p:animRot by="21600000">
                                      <p:cBhvr>
                                        <p:cTn id="65" dur="1000" fill="hold">
                                          <p:stCondLst>
                                            <p:cond delay="0"/>
                                          </p:stCondLst>
                                        </p:cTn>
                                        <p:tgtEl>
                                          <p:spTgt spid="83"/>
                                        </p:tgtEl>
                                        <p:attrNameLst>
                                          <p:attrName>r</p:attrName>
                                        </p:attrNameLst>
                                      </p:cBhvr>
                                    </p:animRot>
                                  </p:childTnLst>
                                </p:cTn>
                              </p:par>
                            </p:childTnLst>
                          </p:cTn>
                        </p:par>
                        <p:par>
                          <p:cTn id="66" fill="hold">
                            <p:stCondLst>
                              <p:cond delay="7150"/>
                            </p:stCondLst>
                            <p:childTnLst>
                              <p:par>
                                <p:cTn id="67" presetID="22" presetClass="entr" presetSubtype="8" fill="hold" grpId="0" nodeType="afterEffect">
                                  <p:stCondLst>
                                    <p:cond delay="0"/>
                                  </p:stCondLst>
                                  <p:childTnLst>
                                    <p:set>
                                      <p:cBhvr>
                                        <p:cTn id="68" dur="1" fill="hold">
                                          <p:stCondLst>
                                            <p:cond delay="0"/>
                                          </p:stCondLst>
                                        </p:cTn>
                                        <p:tgtEl>
                                          <p:spTgt spid="84"/>
                                        </p:tgtEl>
                                        <p:attrNameLst>
                                          <p:attrName>style.visibility</p:attrName>
                                        </p:attrNameLst>
                                      </p:cBhvr>
                                      <p:to>
                                        <p:strVal val="visible"/>
                                      </p:to>
                                    </p:set>
                                    <p:animEffect transition="in" filter="wipe(left)">
                                      <p:cBhvr>
                                        <p:cTn id="69" dur="500"/>
                                        <p:tgtEl>
                                          <p:spTgt spid="84"/>
                                        </p:tgtEl>
                                      </p:cBhvr>
                                    </p:animEffect>
                                  </p:childTnLst>
                                </p:cTn>
                              </p:par>
                            </p:childTnLst>
                          </p:cTn>
                        </p:par>
                        <p:par>
                          <p:cTn id="70" fill="hold">
                            <p:stCondLst>
                              <p:cond delay="7650"/>
                            </p:stCondLst>
                            <p:childTnLst>
                              <p:par>
                                <p:cTn id="71" presetID="22" presetClass="entr" presetSubtype="1" fill="hold" grpId="0" nodeType="after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wipe(up)">
                                      <p:cBhvr>
                                        <p:cTn id="7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3" grpId="0"/>
      <p:bldP spid="84" grpId="0"/>
      <p:bldP spid="85"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1100870" y="250030"/>
            <a:ext cx="1068166" cy="623211"/>
          </a:xfrm>
          <a:prstGeom prst="rect">
            <a:avLst/>
          </a:prstGeom>
          <a:noFill/>
        </p:spPr>
        <p:txBody>
          <a:bodyPr wrap="none" lIns="68543" tIns="34272" rIns="68543" bIns="34272" rtlCol="0">
            <a:spAutoFit/>
          </a:bodyPr>
          <a:lstStyle/>
          <a:p>
            <a:r>
              <a:rPr lang="zh-CN" altLang="en-US" b="1" dirty="0" smtClean="0">
                <a:solidFill>
                  <a:schemeClr val="bg1"/>
                </a:solidFill>
                <a:latin typeface="+mn-ea"/>
              </a:rPr>
              <a:t>逻辑模型</a:t>
            </a:r>
          </a:p>
          <a:p>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grpSp>
        <p:nvGrpSpPr>
          <p:cNvPr id="35" name="组合 34"/>
          <p:cNvGrpSpPr/>
          <p:nvPr/>
        </p:nvGrpSpPr>
        <p:grpSpPr>
          <a:xfrm>
            <a:off x="1696760" y="2541588"/>
            <a:ext cx="5864847" cy="1326356"/>
            <a:chOff x="1601528" y="2724944"/>
            <a:chExt cx="5864847" cy="1075184"/>
          </a:xfrm>
        </p:grpSpPr>
        <p:cxnSp>
          <p:nvCxnSpPr>
            <p:cNvPr id="36" name="Straight Connector 30"/>
            <p:cNvCxnSpPr/>
            <p:nvPr/>
          </p:nvCxnSpPr>
          <p:spPr>
            <a:xfrm>
              <a:off x="1601528"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p:nvPr/>
          </p:nvCxnSpPr>
          <p:spPr>
            <a:xfrm>
              <a:off x="3067740"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52"/>
            <p:cNvCxnSpPr/>
            <p:nvPr/>
          </p:nvCxnSpPr>
          <p:spPr>
            <a:xfrm>
              <a:off x="4533952"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3"/>
            <p:cNvCxnSpPr/>
            <p:nvPr/>
          </p:nvCxnSpPr>
          <p:spPr>
            <a:xfrm>
              <a:off x="6000164"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67"/>
            <p:cNvCxnSpPr/>
            <p:nvPr/>
          </p:nvCxnSpPr>
          <p:spPr>
            <a:xfrm>
              <a:off x="7466375"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1123038" y="1627188"/>
            <a:ext cx="1086033" cy="1086033"/>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7" name="椭圆 4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8" name="组合 47"/>
          <p:cNvGrpSpPr/>
          <p:nvPr/>
        </p:nvGrpSpPr>
        <p:grpSpPr>
          <a:xfrm>
            <a:off x="2615288" y="1627188"/>
            <a:ext cx="1086033" cy="1086033"/>
            <a:chOff x="304800" y="673100"/>
            <a:chExt cx="4000500" cy="4000500"/>
          </a:xfrm>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0" name="椭圆 4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1" name="组合 50"/>
          <p:cNvGrpSpPr/>
          <p:nvPr/>
        </p:nvGrpSpPr>
        <p:grpSpPr>
          <a:xfrm>
            <a:off x="4082138" y="1627188"/>
            <a:ext cx="1086033" cy="1086033"/>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3" name="椭圆 5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4" name="组合 53"/>
          <p:cNvGrpSpPr/>
          <p:nvPr/>
        </p:nvGrpSpPr>
        <p:grpSpPr>
          <a:xfrm>
            <a:off x="5548988" y="1627188"/>
            <a:ext cx="1086033" cy="1086033"/>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6" name="椭圆 5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7" name="组合 56"/>
          <p:cNvGrpSpPr/>
          <p:nvPr/>
        </p:nvGrpSpPr>
        <p:grpSpPr>
          <a:xfrm>
            <a:off x="7015838" y="1627188"/>
            <a:ext cx="1086033" cy="1086033"/>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9" name="椭圆 5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60" name="Picture 77" descr="F:\Trabajos\Envato\Graphic River\Mica PPT\mountains.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838994" y="3070317"/>
            <a:ext cx="7467600" cy="797627"/>
          </a:xfrm>
          <a:prstGeom prst="rect">
            <a:avLst/>
          </a:prstGeom>
          <a:noFill/>
          <a:effectLst>
            <a:outerShdw blurRad="292100" sx="109000" sy="109000" algn="ctr" rotWithShape="0">
              <a:prstClr val="black">
                <a:alpha val="51000"/>
              </a:prstClr>
            </a:outerShdw>
          </a:effectLst>
          <a:extLst>
            <a:ext uri="{909E8E84-426E-40DD-AFC4-6F175D3DCCD1}">
              <a14:hiddenFill xmlns:a14="http://schemas.microsoft.com/office/drawing/2010/main">
                <a:solidFill>
                  <a:srgbClr val="FFFFFF"/>
                </a:solidFill>
              </a14:hiddenFill>
            </a:ext>
          </a:extLst>
        </p:spPr>
      </p:pic>
      <p:sp>
        <p:nvSpPr>
          <p:cNvPr id="61" name="文本框 37"/>
          <p:cNvSpPr>
            <a:spLocks noChangeArrowheads="1"/>
          </p:cNvSpPr>
          <p:nvPr/>
        </p:nvSpPr>
        <p:spPr bwMode="auto">
          <a:xfrm>
            <a:off x="1167210" y="188201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600" b="0" dirty="0" smtClean="0">
                <a:solidFill>
                  <a:srgbClr val="005A9E"/>
                </a:solidFill>
              </a:rPr>
              <a:t>MEM</a:t>
            </a:r>
          </a:p>
          <a:p>
            <a:pPr algn="ctr">
              <a:spcBef>
                <a:spcPct val="0"/>
              </a:spcBef>
              <a:buNone/>
            </a:pPr>
            <a:r>
              <a:rPr lang="zh-CN" altLang="en-US" sz="1600" b="0" dirty="0" smtClean="0">
                <a:solidFill>
                  <a:srgbClr val="005A9E"/>
                </a:solidFill>
              </a:rPr>
              <a:t>培养目标</a:t>
            </a:r>
            <a:endParaRPr lang="zh-CN" altLang="en-US" sz="1600" b="0" dirty="0">
              <a:solidFill>
                <a:srgbClr val="005A9E"/>
              </a:solidFill>
              <a:sym typeface="微软雅黑" pitchFamily="34" charset="-122"/>
            </a:endParaRPr>
          </a:p>
        </p:txBody>
      </p:sp>
      <p:sp>
        <p:nvSpPr>
          <p:cNvPr id="62" name="文本框 37"/>
          <p:cNvSpPr>
            <a:spLocks noChangeArrowheads="1"/>
          </p:cNvSpPr>
          <p:nvPr/>
        </p:nvSpPr>
        <p:spPr bwMode="auto">
          <a:xfrm>
            <a:off x="2685325" y="188201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600" dirty="0" smtClean="0">
                <a:solidFill>
                  <a:srgbClr val="005A9E"/>
                </a:solidFill>
              </a:rPr>
              <a:t>XLP</a:t>
            </a:r>
            <a:r>
              <a:rPr lang="zh-CN" altLang="en-US" sz="1600" dirty="0" smtClean="0">
                <a:solidFill>
                  <a:srgbClr val="005A9E"/>
                </a:solidFill>
              </a:rPr>
              <a:t>极限</a:t>
            </a:r>
            <a:endParaRPr lang="en-US" altLang="zh-CN" sz="1600" dirty="0" smtClean="0">
              <a:solidFill>
                <a:srgbClr val="005A9E"/>
              </a:solidFill>
            </a:endParaRPr>
          </a:p>
          <a:p>
            <a:pPr algn="ctr">
              <a:spcBef>
                <a:spcPct val="0"/>
              </a:spcBef>
              <a:buNone/>
            </a:pPr>
            <a:r>
              <a:rPr lang="zh-CN" altLang="en-US" sz="1600" dirty="0" smtClean="0">
                <a:solidFill>
                  <a:srgbClr val="005A9E"/>
                </a:solidFill>
              </a:rPr>
              <a:t>学习目标</a:t>
            </a:r>
            <a:endParaRPr lang="zh-CN" altLang="en-US" sz="1600" b="0" dirty="0">
              <a:solidFill>
                <a:srgbClr val="005A9E"/>
              </a:solidFill>
              <a:sym typeface="微软雅黑" pitchFamily="34" charset="-122"/>
            </a:endParaRPr>
          </a:p>
        </p:txBody>
      </p:sp>
      <p:sp>
        <p:nvSpPr>
          <p:cNvPr id="63" name="文本框 37"/>
          <p:cNvSpPr>
            <a:spLocks noChangeArrowheads="1"/>
          </p:cNvSpPr>
          <p:nvPr/>
        </p:nvSpPr>
        <p:spPr bwMode="auto">
          <a:xfrm>
            <a:off x="4111133" y="199631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dirty="0" smtClean="0">
                <a:solidFill>
                  <a:srgbClr val="005A9E"/>
                </a:solidFill>
              </a:rPr>
              <a:t>课程内容</a:t>
            </a:r>
          </a:p>
        </p:txBody>
      </p:sp>
      <p:sp>
        <p:nvSpPr>
          <p:cNvPr id="64" name="文本框 37"/>
          <p:cNvSpPr>
            <a:spLocks noChangeArrowheads="1"/>
          </p:cNvSpPr>
          <p:nvPr/>
        </p:nvSpPr>
        <p:spPr bwMode="auto">
          <a:xfrm>
            <a:off x="5583094" y="199631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smtClean="0">
                <a:solidFill>
                  <a:srgbClr val="005A9E"/>
                </a:solidFill>
                <a:sym typeface="微软雅黑" pitchFamily="34" charset="-122"/>
              </a:rPr>
              <a:t>学习成果</a:t>
            </a:r>
            <a:endParaRPr lang="zh-CN" altLang="en-US" sz="1600" b="0" dirty="0">
              <a:solidFill>
                <a:srgbClr val="005A9E"/>
              </a:solidFill>
              <a:sym typeface="微软雅黑" pitchFamily="34" charset="-122"/>
            </a:endParaRPr>
          </a:p>
        </p:txBody>
      </p:sp>
      <p:sp>
        <p:nvSpPr>
          <p:cNvPr id="65" name="文本框 37"/>
          <p:cNvSpPr>
            <a:spLocks noChangeArrowheads="1"/>
          </p:cNvSpPr>
          <p:nvPr/>
        </p:nvSpPr>
        <p:spPr bwMode="auto">
          <a:xfrm>
            <a:off x="7077357" y="198361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smtClean="0">
                <a:solidFill>
                  <a:srgbClr val="005A9E"/>
                </a:solidFill>
                <a:sym typeface="微软雅黑" pitchFamily="34" charset="-122"/>
              </a:rPr>
              <a:t>未来展望</a:t>
            </a:r>
            <a:endParaRPr lang="zh-CN" altLang="en-US" sz="1600" b="0" dirty="0">
              <a:solidFill>
                <a:srgbClr val="005A9E"/>
              </a:solidFill>
              <a:sym typeface="微软雅黑" pitchFamily="34" charset="-122"/>
            </a:endParaRPr>
          </a:p>
        </p:txBody>
      </p:sp>
      <p:sp>
        <p:nvSpPr>
          <p:cNvPr id="71" name="文本1"/>
          <p:cNvSpPr>
            <a:spLocks noChangeArrowheads="1"/>
          </p:cNvSpPr>
          <p:nvPr/>
        </p:nvSpPr>
        <p:spPr bwMode="gray">
          <a:xfrm>
            <a:off x="1498600" y="3915964"/>
            <a:ext cx="6362700" cy="891780"/>
          </a:xfrm>
          <a:prstGeom prst="roundRect">
            <a:avLst>
              <a:gd name="adj" fmla="val 11505"/>
            </a:avLst>
          </a:prstGeom>
          <a:noFill/>
          <a:ln w="28575" cap="flat" cmpd="sng" algn="ctr">
            <a:noFill/>
            <a:prstDash val="solid"/>
          </a:ln>
          <a:effectLst/>
          <a:ex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chemeClr val="tx1">
                    <a:lumMod val="65000"/>
                    <a:lumOff val="35000"/>
                  </a:schemeClr>
                </a:solidFill>
                <a:effectLst/>
                <a:uLnTx/>
                <a:uFillTx/>
                <a:latin typeface="隶书" pitchFamily="49" charset="-122"/>
                <a:ea typeface="隶书" pitchFamily="49" charset="-122"/>
              </a:rPr>
              <a:t>大学</a:t>
            </a:r>
            <a:r>
              <a:rPr kumimoji="0" lang="en-US" altLang="zh-CN" sz="2000" b="0" i="0" u="none" strike="noStrike" kern="1200" cap="none" spc="0" normalizeH="0" baseline="0" noProof="0" dirty="0" smtClean="0">
                <a:ln>
                  <a:noFill/>
                </a:ln>
                <a:solidFill>
                  <a:schemeClr val="tx1">
                    <a:lumMod val="65000"/>
                    <a:lumOff val="35000"/>
                  </a:schemeClr>
                </a:solidFill>
                <a:effectLst/>
                <a:uLnTx/>
                <a:uFillTx/>
                <a:latin typeface="隶书" pitchFamily="49" charset="-122"/>
                <a:ea typeface="隶书" pitchFamily="49" charset="-122"/>
              </a:rPr>
              <a:t>——</a:t>
            </a:r>
            <a:r>
              <a:rPr kumimoji="0" lang="zh-CN" altLang="en-US" sz="2000" b="0" i="0" u="none" strike="noStrike" kern="1200" cap="none" spc="0" normalizeH="0" baseline="0" noProof="0" dirty="0" smtClean="0">
                <a:ln>
                  <a:noFill/>
                </a:ln>
                <a:solidFill>
                  <a:schemeClr val="tx1">
                    <a:lumMod val="65000"/>
                    <a:lumOff val="35000"/>
                  </a:schemeClr>
                </a:solidFill>
                <a:effectLst/>
                <a:uLnTx/>
                <a:uFillTx/>
                <a:latin typeface="隶书" pitchFamily="49" charset="-122"/>
                <a:ea typeface="隶书" pitchFamily="49" charset="-122"/>
              </a:rPr>
              <a:t>就是一个聚英才，创条件，试对错，谋未来，使人不断唤起内在感动的地方。</a:t>
            </a:r>
            <a:endParaRPr kumimoji="0" lang="zh-CN" altLang="zh-CN" sz="2000" b="0" i="0" u="none" strike="noStrike" kern="1200" cap="none" spc="0" normalizeH="0" baseline="0" noProof="0" dirty="0">
              <a:ln>
                <a:noFill/>
              </a:ln>
              <a:solidFill>
                <a:schemeClr val="tx1">
                  <a:lumMod val="65000"/>
                  <a:lumOff val="35000"/>
                </a:schemeClr>
              </a:solidFill>
              <a:effectLst/>
              <a:uLnTx/>
              <a:uFillTx/>
              <a:latin typeface="隶书" pitchFamily="49" charset="-122"/>
              <a:ea typeface="隶书" pitchFamily="49" charset="-122"/>
            </a:endParaRPr>
          </a:p>
        </p:txBody>
      </p:sp>
      <p:sp>
        <p:nvSpPr>
          <p:cNvPr id="72" name="矩形 71"/>
          <p:cNvSpPr/>
          <p:nvPr/>
        </p:nvSpPr>
        <p:spPr>
          <a:xfrm>
            <a:off x="3784600" y="850899"/>
            <a:ext cx="1435100" cy="72000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第一单元：认识自我</a:t>
            </a: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第二单元：认识清华</a:t>
            </a: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第三单元：清华与我</a:t>
            </a: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p:txBody>
      </p:sp>
      <p:sp>
        <p:nvSpPr>
          <p:cNvPr id="73" name="矩形 72"/>
          <p:cNvSpPr/>
          <p:nvPr/>
        </p:nvSpPr>
        <p:spPr>
          <a:xfrm>
            <a:off x="876300" y="838200"/>
            <a:ext cx="1320800" cy="738664"/>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1050" dirty="0" smtClean="0">
                <a:solidFill>
                  <a:schemeClr val="bg1"/>
                </a:solidFill>
              </a:rPr>
              <a:t>重在培养应用能力和职业胜任力，拓展行业视野和培养行业领导力素养。</a:t>
            </a:r>
            <a:endParaRPr lang="zh-CN" altLang="en-US" sz="1050" dirty="0">
              <a:solidFill>
                <a:schemeClr val="bg1"/>
              </a:solidFill>
            </a:endParaRPr>
          </a:p>
        </p:txBody>
      </p:sp>
      <p:sp>
        <p:nvSpPr>
          <p:cNvPr id="74" name="矩形 73"/>
          <p:cNvSpPr/>
          <p:nvPr/>
        </p:nvSpPr>
        <p:spPr>
          <a:xfrm>
            <a:off x="2349500" y="838200"/>
            <a:ext cx="1333500" cy="738664"/>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1050" dirty="0" smtClean="0">
                <a:solidFill>
                  <a:schemeClr val="bg1"/>
                </a:solidFill>
              </a:rPr>
              <a:t>重在培养应用能力和职业胜任力，拓展行业视野和培养行业领导力素养。</a:t>
            </a:r>
            <a:endParaRPr lang="zh-CN" altLang="en-US" sz="1050" dirty="0">
              <a:solidFill>
                <a:schemeClr val="bg1"/>
              </a:solidFill>
            </a:endParaRPr>
          </a:p>
        </p:txBody>
      </p:sp>
      <p:sp>
        <p:nvSpPr>
          <p:cNvPr id="75" name="矩形 74"/>
          <p:cNvSpPr/>
          <p:nvPr/>
        </p:nvSpPr>
        <p:spPr>
          <a:xfrm>
            <a:off x="5321300" y="850898"/>
            <a:ext cx="1562100" cy="72000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214313" indent="-214313">
              <a:lnSpc>
                <a:spcPct val="120000"/>
              </a:lnSpc>
            </a:pPr>
            <a:r>
              <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WIKI</a:t>
            </a: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a:t>
            </a:r>
            <a:r>
              <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GIT</a:t>
            </a: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的工具使用</a:t>
            </a: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计算思维、范畴观</a:t>
            </a: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群组画布、合弄制</a:t>
            </a:r>
          </a:p>
        </p:txBody>
      </p:sp>
      <p:sp>
        <p:nvSpPr>
          <p:cNvPr id="76" name="矩形 75"/>
          <p:cNvSpPr/>
          <p:nvPr/>
        </p:nvSpPr>
        <p:spPr>
          <a:xfrm>
            <a:off x="6985000" y="850897"/>
            <a:ext cx="1562100" cy="72000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班级宪章、专业规划</a:t>
            </a:r>
          </a:p>
          <a:p>
            <a:pPr marL="214313" indent="-214313">
              <a:lnSpc>
                <a:spcPct val="120000"/>
              </a:lnSpc>
            </a:pP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专业提升、群组互助</a:t>
            </a:r>
          </a:p>
        </p:txBody>
      </p: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864" y="250030"/>
            <a:ext cx="4679578" cy="317878"/>
          </a:xfrm>
          <a:prstGeom prst="rect">
            <a:avLst/>
          </a:prstGeom>
        </p:spPr>
      </p:pic>
    </p:spTree>
    <p:extLst>
      <p:ext uri="{BB962C8B-B14F-4D97-AF65-F5344CB8AC3E}">
        <p14:creationId xmlns:p14="http://schemas.microsoft.com/office/powerpoint/2010/main" val="271294959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650"/>
                            </p:stCondLst>
                            <p:childTnLst>
                              <p:par>
                                <p:cTn id="13" presetID="42"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childTnLst>
                          </p:cTn>
                        </p:par>
                        <p:par>
                          <p:cTn id="18" fill="hold">
                            <p:stCondLst>
                              <p:cond delay="1650"/>
                            </p:stCondLst>
                            <p:childTnLst>
                              <p:par>
                                <p:cTn id="19" presetID="22" presetClass="entr" presetSubtype="4"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childTnLst>
                          </p:cTn>
                        </p:par>
                        <p:par>
                          <p:cTn id="22" fill="hold">
                            <p:stCondLst>
                              <p:cond delay="2150"/>
                            </p:stCondLst>
                            <p:childTnLst>
                              <p:par>
                                <p:cTn id="23" presetID="2" presetClass="entr" presetSubtype="1"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20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ppt_x"/>
                                          </p:val>
                                        </p:tav>
                                        <p:tav tm="100000">
                                          <p:val>
                                            <p:strVal val="#ppt_x"/>
                                          </p:val>
                                        </p:tav>
                                      </p:tavLst>
                                    </p:anim>
                                    <p:anim calcmode="lin" valueType="num">
                                      <p:cBhvr additive="base">
                                        <p:cTn id="30" dur="500" fill="hold"/>
                                        <p:tgtEl>
                                          <p:spTgt spid="48"/>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40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70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ppt_x"/>
                                          </p:val>
                                        </p:tav>
                                        <p:tav tm="100000">
                                          <p:val>
                                            <p:strVal val="#ppt_x"/>
                                          </p:val>
                                        </p:tav>
                                      </p:tavLst>
                                    </p:anim>
                                    <p:anim calcmode="lin" valueType="num">
                                      <p:cBhvr additive="base">
                                        <p:cTn id="38" dur="500" fill="hold"/>
                                        <p:tgtEl>
                                          <p:spTgt spid="54"/>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100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fill="hold"/>
                                        <p:tgtEl>
                                          <p:spTgt spid="57"/>
                                        </p:tgtEl>
                                        <p:attrNameLst>
                                          <p:attrName>ppt_x</p:attrName>
                                        </p:attrNameLst>
                                      </p:cBhvr>
                                      <p:tavLst>
                                        <p:tav tm="0">
                                          <p:val>
                                            <p:strVal val="#ppt_x"/>
                                          </p:val>
                                        </p:tav>
                                        <p:tav tm="100000">
                                          <p:val>
                                            <p:strVal val="#ppt_x"/>
                                          </p:val>
                                        </p:tav>
                                      </p:tavLst>
                                    </p:anim>
                                    <p:anim calcmode="lin" valueType="num">
                                      <p:cBhvr additive="base">
                                        <p:cTn id="42" dur="500" fill="hold"/>
                                        <p:tgtEl>
                                          <p:spTgt spid="57"/>
                                        </p:tgtEl>
                                        <p:attrNameLst>
                                          <p:attrName>ppt_y</p:attrName>
                                        </p:attrNameLst>
                                      </p:cBhvr>
                                      <p:tavLst>
                                        <p:tav tm="0">
                                          <p:val>
                                            <p:strVal val="0-#ppt_h/2"/>
                                          </p:val>
                                        </p:tav>
                                        <p:tav tm="100000">
                                          <p:val>
                                            <p:strVal val="#ppt_y"/>
                                          </p:val>
                                        </p:tav>
                                      </p:tavLst>
                                    </p:anim>
                                  </p:childTnLst>
                                </p:cTn>
                              </p:par>
                            </p:childTnLst>
                          </p:cTn>
                        </p:par>
                        <p:par>
                          <p:cTn id="43" fill="hold">
                            <p:stCondLst>
                              <p:cond delay="3650"/>
                            </p:stCondLst>
                            <p:childTnLst>
                              <p:par>
                                <p:cTn id="44" presetID="16" presetClass="entr" presetSubtype="21"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barn(inVertical)">
                                      <p:cBhvr>
                                        <p:cTn id="46" dur="500"/>
                                        <p:tgtEl>
                                          <p:spTgt spid="61"/>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barn(inVertical)">
                                      <p:cBhvr>
                                        <p:cTn id="49" dur="500"/>
                                        <p:tgtEl>
                                          <p:spTgt spid="62"/>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barn(inVertical)">
                                      <p:cBhvr>
                                        <p:cTn id="52" dur="500"/>
                                        <p:tgtEl>
                                          <p:spTgt spid="63"/>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barn(inVertical)">
                                      <p:cBhvr>
                                        <p:cTn id="55" dur="500"/>
                                        <p:tgtEl>
                                          <p:spTgt spid="64"/>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barn(inVertical)">
                                      <p:cBhvr>
                                        <p:cTn id="58" dur="500"/>
                                        <p:tgtEl>
                                          <p:spTgt spid="65"/>
                                        </p:tgtEl>
                                      </p:cBhvr>
                                    </p:animEffect>
                                  </p:childTnLst>
                                </p:cTn>
                              </p:par>
                            </p:childTnLst>
                          </p:cTn>
                        </p:par>
                        <p:par>
                          <p:cTn id="59" fill="hold">
                            <p:stCondLst>
                              <p:cond delay="4150"/>
                            </p:stCondLst>
                            <p:childTnLst>
                              <p:par>
                                <p:cTn id="60" presetID="22" presetClass="entr" presetSubtype="8" fill="hold" grpId="0"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P spid="62" grpId="0"/>
      <p:bldP spid="63" grpId="0"/>
      <p:bldP spid="64" grpId="0"/>
      <p:bldP spid="65" grpId="0"/>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完成的主要工作</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14" name="椭圆 313"/>
          <p:cNvSpPr/>
          <p:nvPr/>
        </p:nvSpPr>
        <p:spPr>
          <a:xfrm>
            <a:off x="4724007" y="3970654"/>
            <a:ext cx="500908" cy="500908"/>
          </a:xfrm>
          <a:prstGeom prst="ellipse">
            <a:avLst/>
          </a:prstGeom>
          <a:solidFill>
            <a:schemeClr val="tx1">
              <a:lumMod val="65000"/>
              <a:lumOff val="3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a:off x="5866337" y="4194965"/>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a:off x="2701220" y="4195324"/>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p:nvPr/>
        </p:nvSpPr>
        <p:spPr>
          <a:xfrm>
            <a:off x="2404886" y="4313663"/>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p:nvPr/>
        </p:nvSpPr>
        <p:spPr>
          <a:xfrm>
            <a:off x="6324475" y="4199984"/>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a:off x="3211201" y="4192479"/>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p:nvPr/>
        </p:nvSpPr>
        <p:spPr>
          <a:xfrm>
            <a:off x="6702235" y="4323886"/>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3999290" y="4227090"/>
            <a:ext cx="250454" cy="250454"/>
          </a:xfrm>
          <a:prstGeom prst="ellipse">
            <a:avLst/>
          </a:prstGeom>
          <a:solidFill>
            <a:schemeClr val="tx1">
              <a:lumMod val="65000"/>
              <a:lumOff val="3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p:nvPr/>
        </p:nvSpPr>
        <p:spPr>
          <a:xfrm>
            <a:off x="6875938" y="4193683"/>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p:nvPr/>
        </p:nvSpPr>
        <p:spPr>
          <a:xfrm>
            <a:off x="4300513" y="4201738"/>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p:nvPr/>
        </p:nvSpPr>
        <p:spPr>
          <a:xfrm>
            <a:off x="7508699" y="4250874"/>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p:nvPr/>
        </p:nvSpPr>
        <p:spPr>
          <a:xfrm>
            <a:off x="6049698" y="4011180"/>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p:nvPr/>
        </p:nvSpPr>
        <p:spPr>
          <a:xfrm>
            <a:off x="2219316" y="4324170"/>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p:nvPr/>
        </p:nvSpPr>
        <p:spPr>
          <a:xfrm>
            <a:off x="4655312" y="4047277"/>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p:nvPr/>
        </p:nvSpPr>
        <p:spPr>
          <a:xfrm>
            <a:off x="3354988" y="4139124"/>
            <a:ext cx="322151" cy="322151"/>
          </a:xfrm>
          <a:prstGeom prst="ellipse">
            <a:avLst/>
          </a:prstGeom>
          <a:solidFill>
            <a:schemeClr val="tx1">
              <a:lumMod val="65000"/>
              <a:lumOff val="3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p:nvPr/>
        </p:nvSpPr>
        <p:spPr>
          <a:xfrm>
            <a:off x="5224915" y="4191861"/>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p:nvPr/>
        </p:nvSpPr>
        <p:spPr>
          <a:xfrm>
            <a:off x="1355824" y="4195194"/>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p:nvPr/>
        </p:nvSpPr>
        <p:spPr>
          <a:xfrm>
            <a:off x="1070614" y="4326426"/>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p:nvPr/>
        </p:nvSpPr>
        <p:spPr>
          <a:xfrm>
            <a:off x="2921306" y="4011923"/>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p:nvPr/>
        </p:nvSpPr>
        <p:spPr>
          <a:xfrm>
            <a:off x="1839601" y="4248257"/>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p:nvPr/>
        </p:nvSpPr>
        <p:spPr>
          <a:xfrm>
            <a:off x="6342447" y="4054472"/>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p:nvPr/>
        </p:nvSpPr>
        <p:spPr>
          <a:xfrm>
            <a:off x="7879417" y="4185900"/>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矩形 335"/>
          <p:cNvSpPr>
            <a:spLocks noChangeArrowheads="1"/>
          </p:cNvSpPr>
          <p:nvPr/>
        </p:nvSpPr>
        <p:spPr bwMode="auto">
          <a:xfrm>
            <a:off x="3950373" y="1270231"/>
            <a:ext cx="2447947" cy="4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smtClean="0">
                <a:solidFill>
                  <a:schemeClr val="tx2">
                    <a:lumMod val="75000"/>
                  </a:schemeClr>
                </a:solidFill>
                <a:latin typeface="华文琥珀" pitchFamily="2" charset="-122"/>
                <a:ea typeface="华文琥珀" pitchFamily="2" charset="-122"/>
              </a:rPr>
              <a:t>身      份</a:t>
            </a:r>
            <a:endParaRPr lang="zh-CN" altLang="en-US" sz="2400" dirty="0">
              <a:solidFill>
                <a:schemeClr val="tx2">
                  <a:lumMod val="75000"/>
                </a:schemeClr>
              </a:solidFill>
              <a:latin typeface="华文琥珀" pitchFamily="2" charset="-122"/>
              <a:ea typeface="华文琥珀" pitchFamily="2" charset="-122"/>
            </a:endParaRPr>
          </a:p>
        </p:txBody>
      </p:sp>
      <p:grpSp>
        <p:nvGrpSpPr>
          <p:cNvPr id="337" name="组合 336"/>
          <p:cNvGrpSpPr/>
          <p:nvPr/>
        </p:nvGrpSpPr>
        <p:grpSpPr>
          <a:xfrm>
            <a:off x="1732987" y="1572178"/>
            <a:ext cx="5935356" cy="2002882"/>
            <a:chOff x="1732987" y="1572178"/>
            <a:chExt cx="5935356" cy="2002882"/>
          </a:xfrm>
        </p:grpSpPr>
        <p:grpSp>
          <p:nvGrpSpPr>
            <p:cNvPr id="338" name="组合 337"/>
            <p:cNvGrpSpPr/>
            <p:nvPr/>
          </p:nvGrpSpPr>
          <p:grpSpPr>
            <a:xfrm>
              <a:off x="1732987" y="1572178"/>
              <a:ext cx="3034931" cy="965501"/>
              <a:chOff x="1732987" y="1572178"/>
              <a:chExt cx="3034931" cy="965501"/>
            </a:xfrm>
          </p:grpSpPr>
          <p:sp>
            <p:nvSpPr>
              <p:cNvPr id="354" name="Oval 12"/>
              <p:cNvSpPr/>
              <p:nvPr/>
            </p:nvSpPr>
            <p:spPr>
              <a:xfrm>
                <a:off x="2195736" y="1616224"/>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5" name="Arc 17"/>
              <p:cNvSpPr/>
              <p:nvPr/>
            </p:nvSpPr>
            <p:spPr>
              <a:xfrm rot="152113" flipH="1">
                <a:off x="1732987" y="1572178"/>
                <a:ext cx="3034931" cy="965501"/>
              </a:xfrm>
              <a:prstGeom prst="arc">
                <a:avLst>
                  <a:gd name="adj1" fmla="val 12596661"/>
                  <a:gd name="adj2" fmla="val 20489397"/>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39" name="组合 338"/>
            <p:cNvGrpSpPr/>
            <p:nvPr/>
          </p:nvGrpSpPr>
          <p:grpSpPr>
            <a:xfrm>
              <a:off x="2648544" y="1696268"/>
              <a:ext cx="1844553" cy="965501"/>
              <a:chOff x="2648544" y="1696268"/>
              <a:chExt cx="1844553" cy="965501"/>
            </a:xfrm>
          </p:grpSpPr>
          <p:sp>
            <p:nvSpPr>
              <p:cNvPr id="352" name="Oval 70"/>
              <p:cNvSpPr/>
              <p:nvPr/>
            </p:nvSpPr>
            <p:spPr>
              <a:xfrm>
                <a:off x="2648544" y="2264296"/>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3" name="Arc 75"/>
              <p:cNvSpPr/>
              <p:nvPr/>
            </p:nvSpPr>
            <p:spPr>
              <a:xfrm rot="20899889" flipH="1">
                <a:off x="2680044" y="1696268"/>
                <a:ext cx="1813053" cy="965501"/>
              </a:xfrm>
              <a:prstGeom prst="arc">
                <a:avLst>
                  <a:gd name="adj1" fmla="val 12596661"/>
                  <a:gd name="adj2" fmla="val 21380040"/>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40" name="组合 339"/>
            <p:cNvGrpSpPr/>
            <p:nvPr/>
          </p:nvGrpSpPr>
          <p:grpSpPr>
            <a:xfrm>
              <a:off x="3341552" y="1682559"/>
              <a:ext cx="1347849" cy="1826310"/>
              <a:chOff x="3341552" y="1682559"/>
              <a:chExt cx="1347849" cy="1826310"/>
            </a:xfrm>
          </p:grpSpPr>
          <p:sp>
            <p:nvSpPr>
              <p:cNvPr id="350" name="Oval 71"/>
              <p:cNvSpPr/>
              <p:nvPr/>
            </p:nvSpPr>
            <p:spPr>
              <a:xfrm>
                <a:off x="3347864" y="28403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1" name="Arc 76"/>
              <p:cNvSpPr/>
              <p:nvPr/>
            </p:nvSpPr>
            <p:spPr>
              <a:xfrm rot="20899889" flipH="1">
                <a:off x="3341552" y="1682559"/>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41" name="组合 340"/>
            <p:cNvGrpSpPr/>
            <p:nvPr/>
          </p:nvGrpSpPr>
          <p:grpSpPr>
            <a:xfrm>
              <a:off x="4621504" y="1616224"/>
              <a:ext cx="3046839" cy="942037"/>
              <a:chOff x="4621504" y="1616224"/>
              <a:chExt cx="3046839" cy="942037"/>
            </a:xfrm>
          </p:grpSpPr>
          <p:sp>
            <p:nvSpPr>
              <p:cNvPr id="348" name="Oval 74"/>
              <p:cNvSpPr/>
              <p:nvPr/>
            </p:nvSpPr>
            <p:spPr>
              <a:xfrm>
                <a:off x="6806016" y="1631321"/>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9" name="Arc 80"/>
              <p:cNvSpPr/>
              <p:nvPr/>
            </p:nvSpPr>
            <p:spPr>
              <a:xfrm flipH="1">
                <a:off x="4621504" y="1616224"/>
                <a:ext cx="3046839" cy="942037"/>
              </a:xfrm>
              <a:prstGeom prst="arc">
                <a:avLst>
                  <a:gd name="adj1" fmla="val 12596661"/>
                  <a:gd name="adj2" fmla="val 20457581"/>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42" name="组合 341"/>
            <p:cNvGrpSpPr/>
            <p:nvPr/>
          </p:nvGrpSpPr>
          <p:grpSpPr>
            <a:xfrm>
              <a:off x="4619376" y="1762024"/>
              <a:ext cx="1873213" cy="965501"/>
              <a:chOff x="4619376" y="1762024"/>
              <a:chExt cx="1873213" cy="965501"/>
            </a:xfrm>
          </p:grpSpPr>
          <p:sp>
            <p:nvSpPr>
              <p:cNvPr id="346" name="Oval 73"/>
              <p:cNvSpPr/>
              <p:nvPr/>
            </p:nvSpPr>
            <p:spPr>
              <a:xfrm>
                <a:off x="6420581" y="22614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7" name="Arc 81"/>
              <p:cNvSpPr/>
              <p:nvPr/>
            </p:nvSpPr>
            <p:spPr>
              <a:xfrm rot="700111">
                <a:off x="4619376" y="1762024"/>
                <a:ext cx="1851447" cy="965501"/>
              </a:xfrm>
              <a:prstGeom prst="arc">
                <a:avLst>
                  <a:gd name="adj1" fmla="val 12596661"/>
                  <a:gd name="adj2" fmla="val 20993129"/>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43" name="组合 342"/>
            <p:cNvGrpSpPr/>
            <p:nvPr/>
          </p:nvGrpSpPr>
          <p:grpSpPr>
            <a:xfrm>
              <a:off x="4454725" y="1748750"/>
              <a:ext cx="1347849" cy="1826310"/>
              <a:chOff x="4454725" y="1748750"/>
              <a:chExt cx="1347849" cy="1826310"/>
            </a:xfrm>
          </p:grpSpPr>
          <p:sp>
            <p:nvSpPr>
              <p:cNvPr id="344" name="Oval 72"/>
              <p:cNvSpPr/>
              <p:nvPr/>
            </p:nvSpPr>
            <p:spPr>
              <a:xfrm>
                <a:off x="5726609" y="28403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5" name="Arc 82"/>
              <p:cNvSpPr/>
              <p:nvPr/>
            </p:nvSpPr>
            <p:spPr>
              <a:xfrm rot="700111">
                <a:off x="4454725" y="1748750"/>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sp>
        <p:nvSpPr>
          <p:cNvPr id="356" name="Isosceles Triangle 5"/>
          <p:cNvSpPr/>
          <p:nvPr/>
        </p:nvSpPr>
        <p:spPr>
          <a:xfrm rot="10800000">
            <a:off x="4405350" y="1801518"/>
            <a:ext cx="396044" cy="237626"/>
          </a:xfrm>
          <a:prstGeom prst="triangle">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F2F2F2"/>
              </a:solidFill>
              <a:effectLst/>
              <a:uLnTx/>
              <a:uFillTx/>
              <a:latin typeface="Calibri"/>
              <a:ea typeface="+mn-ea"/>
              <a:cs typeface="+mn-cs"/>
            </a:endParaRPr>
          </a:p>
        </p:txBody>
      </p:sp>
      <p:grpSp>
        <p:nvGrpSpPr>
          <p:cNvPr id="357" name="组合 356"/>
          <p:cNvGrpSpPr/>
          <p:nvPr/>
        </p:nvGrpSpPr>
        <p:grpSpPr>
          <a:xfrm>
            <a:off x="1216101" y="1346713"/>
            <a:ext cx="911672" cy="911670"/>
            <a:chOff x="304800" y="673100"/>
            <a:chExt cx="4000500" cy="4000500"/>
          </a:xfrm>
          <a:effectLst>
            <a:outerShdw blurRad="444500" dist="254000" dir="8100000" algn="tr" rotWithShape="0">
              <a:prstClr val="black">
                <a:alpha val="50000"/>
              </a:prstClr>
            </a:outerShdw>
          </a:effectLst>
        </p:grpSpPr>
        <p:sp>
          <p:nvSpPr>
            <p:cNvPr id="358" name="同心圆 3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59" name="椭圆 35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0" name="组合 359"/>
          <p:cNvGrpSpPr/>
          <p:nvPr/>
        </p:nvGrpSpPr>
        <p:grpSpPr>
          <a:xfrm>
            <a:off x="1832174" y="2293005"/>
            <a:ext cx="911672" cy="911670"/>
            <a:chOff x="304800" y="673100"/>
            <a:chExt cx="4000500" cy="4000500"/>
          </a:xfrm>
          <a:effectLst>
            <a:outerShdw blurRad="444500" dist="254000" dir="8100000" algn="tr" rotWithShape="0">
              <a:prstClr val="black">
                <a:alpha val="50000"/>
              </a:prstClr>
            </a:outerShdw>
          </a:effectLst>
        </p:grpSpPr>
        <p:sp>
          <p:nvSpPr>
            <p:cNvPr id="361" name="同心圆 36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62" name="椭圆 36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3" name="组合 362"/>
          <p:cNvGrpSpPr/>
          <p:nvPr/>
        </p:nvGrpSpPr>
        <p:grpSpPr>
          <a:xfrm>
            <a:off x="2755365" y="2907435"/>
            <a:ext cx="911672" cy="911670"/>
            <a:chOff x="304800" y="673100"/>
            <a:chExt cx="4000500" cy="4000500"/>
          </a:xfrm>
          <a:effectLst>
            <a:outerShdw blurRad="444500" dist="254000" dir="8100000" algn="tr" rotWithShape="0">
              <a:prstClr val="black">
                <a:alpha val="50000"/>
              </a:prstClr>
            </a:outerShdw>
          </a:effectLst>
        </p:grpSpPr>
        <p:sp>
          <p:nvSpPr>
            <p:cNvPr id="364" name="同心圆 36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65" name="椭圆 36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6" name="组合 365"/>
          <p:cNvGrpSpPr/>
          <p:nvPr/>
        </p:nvGrpSpPr>
        <p:grpSpPr>
          <a:xfrm>
            <a:off x="7003603" y="1287463"/>
            <a:ext cx="911672" cy="911670"/>
            <a:chOff x="304800" y="673100"/>
            <a:chExt cx="4000500" cy="4000500"/>
          </a:xfrm>
          <a:effectLst>
            <a:outerShdw blurRad="444500" dist="254000" dir="8100000" algn="tr" rotWithShape="0">
              <a:prstClr val="black">
                <a:alpha val="50000"/>
              </a:prstClr>
            </a:outerShdw>
          </a:effectLst>
        </p:grpSpPr>
        <p:sp>
          <p:nvSpPr>
            <p:cNvPr id="367" name="同心圆 36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68" name="椭圆 36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9" name="组合 368"/>
          <p:cNvGrpSpPr/>
          <p:nvPr/>
        </p:nvGrpSpPr>
        <p:grpSpPr>
          <a:xfrm>
            <a:off x="6484811" y="2231583"/>
            <a:ext cx="911672" cy="911670"/>
            <a:chOff x="304800" y="673100"/>
            <a:chExt cx="4000500" cy="4000500"/>
          </a:xfrm>
          <a:effectLst>
            <a:outerShdw blurRad="444500" dist="254000" dir="8100000" algn="tr" rotWithShape="0">
              <a:prstClr val="black">
                <a:alpha val="50000"/>
              </a:prstClr>
            </a:outerShdw>
          </a:effectLst>
        </p:grpSpPr>
        <p:sp>
          <p:nvSpPr>
            <p:cNvPr id="370" name="同心圆 36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71" name="椭圆 37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72" name="组合 371"/>
          <p:cNvGrpSpPr/>
          <p:nvPr/>
        </p:nvGrpSpPr>
        <p:grpSpPr>
          <a:xfrm>
            <a:off x="5632003" y="2869755"/>
            <a:ext cx="911672" cy="911670"/>
            <a:chOff x="304800" y="673100"/>
            <a:chExt cx="4000500" cy="4000500"/>
          </a:xfrm>
          <a:effectLst>
            <a:outerShdw blurRad="444500" dist="254000" dir="8100000" algn="tr" rotWithShape="0">
              <a:prstClr val="black">
                <a:alpha val="50000"/>
              </a:prstClr>
            </a:outerShdw>
          </a:effectLst>
        </p:grpSpPr>
        <p:sp>
          <p:nvSpPr>
            <p:cNvPr id="373" name="同心圆 37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74" name="椭圆 37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85" name="Freeform 881"/>
          <p:cNvSpPr>
            <a:spLocks noEditPoints="1"/>
          </p:cNvSpPr>
          <p:nvPr/>
        </p:nvSpPr>
        <p:spPr bwMode="auto">
          <a:xfrm>
            <a:off x="5930614" y="3143253"/>
            <a:ext cx="265449" cy="369025"/>
          </a:xfrm>
          <a:custGeom>
            <a:avLst/>
            <a:gdLst>
              <a:gd name="T0" fmla="*/ 112 w 124"/>
              <a:gd name="T1" fmla="*/ 76 h 172"/>
              <a:gd name="T2" fmla="*/ 92 w 124"/>
              <a:gd name="T3" fmla="*/ 39 h 172"/>
              <a:gd name="T4" fmla="*/ 92 w 124"/>
              <a:gd name="T5" fmla="*/ 6 h 172"/>
              <a:gd name="T6" fmla="*/ 59 w 124"/>
              <a:gd name="T7" fmla="*/ 6 h 172"/>
              <a:gd name="T8" fmla="*/ 7 w 124"/>
              <a:gd name="T9" fmla="*/ 58 h 172"/>
              <a:gd name="T10" fmla="*/ 7 w 124"/>
              <a:gd name="T11" fmla="*/ 91 h 172"/>
              <a:gd name="T12" fmla="*/ 32 w 124"/>
              <a:gd name="T13" fmla="*/ 133 h 172"/>
              <a:gd name="T14" fmla="*/ 32 w 124"/>
              <a:gd name="T15" fmla="*/ 166 h 172"/>
              <a:gd name="T16" fmla="*/ 49 w 124"/>
              <a:gd name="T17" fmla="*/ 172 h 172"/>
              <a:gd name="T18" fmla="*/ 65 w 124"/>
              <a:gd name="T19" fmla="*/ 166 h 172"/>
              <a:gd name="T20" fmla="*/ 124 w 124"/>
              <a:gd name="T21" fmla="*/ 97 h 172"/>
              <a:gd name="T22" fmla="*/ 67 w 124"/>
              <a:gd name="T23" fmla="*/ 14 h 172"/>
              <a:gd name="T24" fmla="*/ 84 w 124"/>
              <a:gd name="T25" fmla="*/ 14 h 172"/>
              <a:gd name="T26" fmla="*/ 84 w 124"/>
              <a:gd name="T27" fmla="*/ 31 h 172"/>
              <a:gd name="T28" fmla="*/ 46 w 124"/>
              <a:gd name="T29" fmla="*/ 69 h 172"/>
              <a:gd name="T30" fmla="*/ 29 w 124"/>
              <a:gd name="T31" fmla="*/ 52 h 172"/>
              <a:gd name="T32" fmla="*/ 57 w 124"/>
              <a:gd name="T33" fmla="*/ 158 h 172"/>
              <a:gd name="T34" fmla="*/ 40 w 124"/>
              <a:gd name="T35" fmla="*/ 158 h 172"/>
              <a:gd name="T36" fmla="*/ 40 w 124"/>
              <a:gd name="T37" fmla="*/ 141 h 172"/>
              <a:gd name="T38" fmla="*/ 52 w 124"/>
              <a:gd name="T39" fmla="*/ 136 h 172"/>
              <a:gd name="T40" fmla="*/ 60 w 124"/>
              <a:gd name="T41" fmla="*/ 149 h 172"/>
              <a:gd name="T42" fmla="*/ 109 w 124"/>
              <a:gd name="T43" fmla="*/ 106 h 172"/>
              <a:gd name="T44" fmla="*/ 65 w 124"/>
              <a:gd name="T45" fmla="*/ 133 h 172"/>
              <a:gd name="T46" fmla="*/ 15 w 124"/>
              <a:gd name="T47" fmla="*/ 83 h 172"/>
              <a:gd name="T48" fmla="*/ 15 w 124"/>
              <a:gd name="T49" fmla="*/ 66 h 172"/>
              <a:gd name="T50" fmla="*/ 32 w 124"/>
              <a:gd name="T51" fmla="*/ 66 h 172"/>
              <a:gd name="T52" fmla="*/ 32 w 124"/>
              <a:gd name="T53" fmla="*/ 83 h 172"/>
              <a:gd name="T54" fmla="*/ 75 w 124"/>
              <a:gd name="T55" fmla="*/ 55 h 172"/>
              <a:gd name="T56" fmla="*/ 109 w 124"/>
              <a:gd name="T57" fmla="*/ 89 h 172"/>
              <a:gd name="T58" fmla="*/ 109 w 124"/>
              <a:gd name="T59" fmla="*/ 106 h 172"/>
              <a:gd name="T60" fmla="*/ 43 w 124"/>
              <a:gd name="T61" fmla="*/ 95 h 172"/>
              <a:gd name="T62" fmla="*/ 81 w 124"/>
              <a:gd name="T63" fmla="*/ 73 h 172"/>
              <a:gd name="T64" fmla="*/ 85 w 124"/>
              <a:gd name="T65" fmla="*/ 77 h 172"/>
              <a:gd name="T66" fmla="*/ 63 w 124"/>
              <a:gd name="T67" fmla="*/ 115 h 172"/>
              <a:gd name="T68" fmla="*/ 85 w 124"/>
              <a:gd name="T69" fmla="*/ 77 h 172"/>
              <a:gd name="T70" fmla="*/ 75 w 124"/>
              <a:gd name="T71" fmla="*/ 126 h 172"/>
              <a:gd name="T72" fmla="*/ 96 w 124"/>
              <a:gd name="T73" fmla="*/ 8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 h="172">
                <a:moveTo>
                  <a:pt x="117" y="81"/>
                </a:moveTo>
                <a:cubicBezTo>
                  <a:pt x="112" y="76"/>
                  <a:pt x="112" y="76"/>
                  <a:pt x="112" y="76"/>
                </a:cubicBezTo>
                <a:cubicBezTo>
                  <a:pt x="83" y="47"/>
                  <a:pt x="83" y="47"/>
                  <a:pt x="83" y="47"/>
                </a:cubicBezTo>
                <a:cubicBezTo>
                  <a:pt x="92" y="39"/>
                  <a:pt x="92" y="39"/>
                  <a:pt x="92" y="39"/>
                </a:cubicBezTo>
                <a:cubicBezTo>
                  <a:pt x="96" y="34"/>
                  <a:pt x="98" y="28"/>
                  <a:pt x="98" y="23"/>
                </a:cubicBezTo>
                <a:cubicBezTo>
                  <a:pt x="98" y="17"/>
                  <a:pt x="96" y="11"/>
                  <a:pt x="92" y="6"/>
                </a:cubicBezTo>
                <a:cubicBezTo>
                  <a:pt x="87" y="2"/>
                  <a:pt x="81" y="0"/>
                  <a:pt x="75" y="0"/>
                </a:cubicBezTo>
                <a:cubicBezTo>
                  <a:pt x="69" y="0"/>
                  <a:pt x="64" y="2"/>
                  <a:pt x="59" y="6"/>
                </a:cubicBezTo>
                <a:cubicBezTo>
                  <a:pt x="9" y="57"/>
                  <a:pt x="9" y="57"/>
                  <a:pt x="9" y="57"/>
                </a:cubicBezTo>
                <a:cubicBezTo>
                  <a:pt x="8" y="57"/>
                  <a:pt x="8" y="58"/>
                  <a:pt x="7" y="58"/>
                </a:cubicBezTo>
                <a:cubicBezTo>
                  <a:pt x="3" y="63"/>
                  <a:pt x="0" y="69"/>
                  <a:pt x="0" y="75"/>
                </a:cubicBezTo>
                <a:cubicBezTo>
                  <a:pt x="0" y="81"/>
                  <a:pt x="3" y="86"/>
                  <a:pt x="7" y="91"/>
                </a:cubicBezTo>
                <a:cubicBezTo>
                  <a:pt x="41" y="125"/>
                  <a:pt x="41" y="125"/>
                  <a:pt x="41" y="125"/>
                </a:cubicBezTo>
                <a:cubicBezTo>
                  <a:pt x="32" y="133"/>
                  <a:pt x="32" y="133"/>
                  <a:pt x="32" y="133"/>
                </a:cubicBezTo>
                <a:cubicBezTo>
                  <a:pt x="28" y="138"/>
                  <a:pt x="26" y="144"/>
                  <a:pt x="26" y="149"/>
                </a:cubicBezTo>
                <a:cubicBezTo>
                  <a:pt x="26" y="155"/>
                  <a:pt x="28" y="161"/>
                  <a:pt x="32" y="166"/>
                </a:cubicBezTo>
                <a:cubicBezTo>
                  <a:pt x="37" y="170"/>
                  <a:pt x="43" y="172"/>
                  <a:pt x="49" y="172"/>
                </a:cubicBezTo>
                <a:cubicBezTo>
                  <a:pt x="49" y="172"/>
                  <a:pt x="49" y="172"/>
                  <a:pt x="49" y="172"/>
                </a:cubicBezTo>
                <a:cubicBezTo>
                  <a:pt x="55" y="172"/>
                  <a:pt x="60" y="170"/>
                  <a:pt x="65" y="166"/>
                </a:cubicBezTo>
                <a:cubicBezTo>
                  <a:pt x="65" y="166"/>
                  <a:pt x="65" y="166"/>
                  <a:pt x="65" y="166"/>
                </a:cubicBezTo>
                <a:cubicBezTo>
                  <a:pt x="117" y="114"/>
                  <a:pt x="117" y="114"/>
                  <a:pt x="117" y="114"/>
                </a:cubicBezTo>
                <a:cubicBezTo>
                  <a:pt x="121" y="109"/>
                  <a:pt x="124" y="103"/>
                  <a:pt x="124" y="97"/>
                </a:cubicBezTo>
                <a:cubicBezTo>
                  <a:pt x="124" y="91"/>
                  <a:pt x="121" y="85"/>
                  <a:pt x="117" y="81"/>
                </a:cubicBezTo>
                <a:close/>
                <a:moveTo>
                  <a:pt x="67" y="14"/>
                </a:moveTo>
                <a:cubicBezTo>
                  <a:pt x="69" y="12"/>
                  <a:pt x="72" y="11"/>
                  <a:pt x="75" y="11"/>
                </a:cubicBezTo>
                <a:cubicBezTo>
                  <a:pt x="78" y="11"/>
                  <a:pt x="81" y="12"/>
                  <a:pt x="84" y="14"/>
                </a:cubicBezTo>
                <a:cubicBezTo>
                  <a:pt x="86" y="17"/>
                  <a:pt x="87" y="20"/>
                  <a:pt x="87" y="23"/>
                </a:cubicBezTo>
                <a:cubicBezTo>
                  <a:pt x="87" y="26"/>
                  <a:pt x="86" y="29"/>
                  <a:pt x="84" y="31"/>
                </a:cubicBezTo>
                <a:cubicBezTo>
                  <a:pt x="80" y="34"/>
                  <a:pt x="80" y="34"/>
                  <a:pt x="80" y="34"/>
                </a:cubicBezTo>
                <a:cubicBezTo>
                  <a:pt x="46" y="69"/>
                  <a:pt x="46" y="69"/>
                  <a:pt x="46" y="69"/>
                </a:cubicBezTo>
                <a:cubicBezTo>
                  <a:pt x="45" y="65"/>
                  <a:pt x="43" y="62"/>
                  <a:pt x="39" y="58"/>
                </a:cubicBezTo>
                <a:cubicBezTo>
                  <a:pt x="36" y="55"/>
                  <a:pt x="33" y="53"/>
                  <a:pt x="29" y="52"/>
                </a:cubicBezTo>
                <a:lnTo>
                  <a:pt x="67" y="14"/>
                </a:lnTo>
                <a:close/>
                <a:moveTo>
                  <a:pt x="57" y="158"/>
                </a:moveTo>
                <a:cubicBezTo>
                  <a:pt x="55" y="160"/>
                  <a:pt x="52" y="161"/>
                  <a:pt x="49" y="161"/>
                </a:cubicBezTo>
                <a:cubicBezTo>
                  <a:pt x="46" y="161"/>
                  <a:pt x="43" y="160"/>
                  <a:pt x="40" y="158"/>
                </a:cubicBezTo>
                <a:cubicBezTo>
                  <a:pt x="38" y="155"/>
                  <a:pt x="37" y="152"/>
                  <a:pt x="37" y="149"/>
                </a:cubicBezTo>
                <a:cubicBezTo>
                  <a:pt x="37" y="146"/>
                  <a:pt x="38" y="143"/>
                  <a:pt x="40" y="141"/>
                </a:cubicBezTo>
                <a:cubicBezTo>
                  <a:pt x="49" y="133"/>
                  <a:pt x="49" y="133"/>
                  <a:pt x="49" y="133"/>
                </a:cubicBezTo>
                <a:cubicBezTo>
                  <a:pt x="52" y="136"/>
                  <a:pt x="52" y="136"/>
                  <a:pt x="52" y="136"/>
                </a:cubicBezTo>
                <a:cubicBezTo>
                  <a:pt x="57" y="141"/>
                  <a:pt x="57" y="141"/>
                  <a:pt x="57" y="141"/>
                </a:cubicBezTo>
                <a:cubicBezTo>
                  <a:pt x="59" y="143"/>
                  <a:pt x="60" y="146"/>
                  <a:pt x="60" y="149"/>
                </a:cubicBezTo>
                <a:cubicBezTo>
                  <a:pt x="60" y="152"/>
                  <a:pt x="59" y="155"/>
                  <a:pt x="57" y="158"/>
                </a:cubicBezTo>
                <a:close/>
                <a:moveTo>
                  <a:pt x="109" y="106"/>
                </a:moveTo>
                <a:cubicBezTo>
                  <a:pt x="71" y="144"/>
                  <a:pt x="71" y="144"/>
                  <a:pt x="71" y="144"/>
                </a:cubicBezTo>
                <a:cubicBezTo>
                  <a:pt x="70" y="140"/>
                  <a:pt x="68" y="136"/>
                  <a:pt x="65" y="133"/>
                </a:cubicBezTo>
                <a:cubicBezTo>
                  <a:pt x="60" y="128"/>
                  <a:pt x="60" y="128"/>
                  <a:pt x="60" y="128"/>
                </a:cubicBezTo>
                <a:cubicBezTo>
                  <a:pt x="15" y="83"/>
                  <a:pt x="15" y="83"/>
                  <a:pt x="15" y="83"/>
                </a:cubicBezTo>
                <a:cubicBezTo>
                  <a:pt x="13" y="81"/>
                  <a:pt x="11" y="78"/>
                  <a:pt x="11" y="75"/>
                </a:cubicBezTo>
                <a:cubicBezTo>
                  <a:pt x="11" y="72"/>
                  <a:pt x="13" y="69"/>
                  <a:pt x="15" y="66"/>
                </a:cubicBezTo>
                <a:cubicBezTo>
                  <a:pt x="17" y="64"/>
                  <a:pt x="20" y="63"/>
                  <a:pt x="23" y="63"/>
                </a:cubicBezTo>
                <a:cubicBezTo>
                  <a:pt x="26" y="63"/>
                  <a:pt x="29" y="64"/>
                  <a:pt x="32" y="66"/>
                </a:cubicBezTo>
                <a:cubicBezTo>
                  <a:pt x="34" y="69"/>
                  <a:pt x="35" y="72"/>
                  <a:pt x="35" y="75"/>
                </a:cubicBezTo>
                <a:cubicBezTo>
                  <a:pt x="35" y="78"/>
                  <a:pt x="34" y="81"/>
                  <a:pt x="32" y="83"/>
                </a:cubicBezTo>
                <a:cubicBezTo>
                  <a:pt x="39" y="91"/>
                  <a:pt x="39" y="91"/>
                  <a:pt x="39" y="91"/>
                </a:cubicBezTo>
                <a:cubicBezTo>
                  <a:pt x="75" y="55"/>
                  <a:pt x="75" y="55"/>
                  <a:pt x="75" y="55"/>
                </a:cubicBezTo>
                <a:cubicBezTo>
                  <a:pt x="104" y="84"/>
                  <a:pt x="104" y="84"/>
                  <a:pt x="104" y="84"/>
                </a:cubicBezTo>
                <a:cubicBezTo>
                  <a:pt x="109" y="89"/>
                  <a:pt x="109" y="89"/>
                  <a:pt x="109" y="89"/>
                </a:cubicBezTo>
                <a:cubicBezTo>
                  <a:pt x="111" y="91"/>
                  <a:pt x="113" y="94"/>
                  <a:pt x="113" y="97"/>
                </a:cubicBezTo>
                <a:cubicBezTo>
                  <a:pt x="113" y="100"/>
                  <a:pt x="111" y="103"/>
                  <a:pt x="109" y="106"/>
                </a:cubicBezTo>
                <a:close/>
                <a:moveTo>
                  <a:pt x="73" y="65"/>
                </a:moveTo>
                <a:cubicBezTo>
                  <a:pt x="43" y="95"/>
                  <a:pt x="43" y="95"/>
                  <a:pt x="43" y="95"/>
                </a:cubicBezTo>
                <a:cubicBezTo>
                  <a:pt x="51" y="103"/>
                  <a:pt x="51" y="103"/>
                  <a:pt x="51" y="103"/>
                </a:cubicBezTo>
                <a:cubicBezTo>
                  <a:pt x="81" y="73"/>
                  <a:pt x="81" y="73"/>
                  <a:pt x="81" y="73"/>
                </a:cubicBezTo>
                <a:lnTo>
                  <a:pt x="73" y="65"/>
                </a:lnTo>
                <a:close/>
                <a:moveTo>
                  <a:pt x="85" y="77"/>
                </a:moveTo>
                <a:cubicBezTo>
                  <a:pt x="55" y="107"/>
                  <a:pt x="55" y="107"/>
                  <a:pt x="55" y="107"/>
                </a:cubicBezTo>
                <a:cubicBezTo>
                  <a:pt x="63" y="115"/>
                  <a:pt x="63" y="115"/>
                  <a:pt x="63" y="115"/>
                </a:cubicBezTo>
                <a:cubicBezTo>
                  <a:pt x="92" y="85"/>
                  <a:pt x="92" y="85"/>
                  <a:pt x="92" y="85"/>
                </a:cubicBezTo>
                <a:lnTo>
                  <a:pt x="85" y="77"/>
                </a:lnTo>
                <a:close/>
                <a:moveTo>
                  <a:pt x="67" y="119"/>
                </a:moveTo>
                <a:cubicBezTo>
                  <a:pt x="75" y="126"/>
                  <a:pt x="75" y="126"/>
                  <a:pt x="75" y="126"/>
                </a:cubicBezTo>
                <a:cubicBezTo>
                  <a:pt x="104" y="97"/>
                  <a:pt x="104" y="97"/>
                  <a:pt x="104" y="97"/>
                </a:cubicBezTo>
                <a:cubicBezTo>
                  <a:pt x="96" y="89"/>
                  <a:pt x="96" y="89"/>
                  <a:pt x="96" y="89"/>
                </a:cubicBezTo>
                <a:lnTo>
                  <a:pt x="67" y="119"/>
                </a:lnTo>
                <a:close/>
              </a:path>
            </a:pathLst>
          </a:custGeom>
          <a:solidFill>
            <a:srgbClr val="005A9E"/>
          </a:solidFill>
          <a:ln>
            <a:noFill/>
          </a:ln>
          <a:extLst/>
        </p:spPr>
        <p:txBody>
          <a:bodyPr vert="horz" wrap="square" lIns="68405" tIns="34203" rIns="68405" bIns="34203" numCol="1" anchor="t" anchorCtr="0" compatLnSpc="1">
            <a:prstTxWarp prst="textNoShape">
              <a:avLst/>
            </a:prstTxWarp>
          </a:bodyPr>
          <a:lstStyle/>
          <a:p>
            <a:endParaRPr lang="zh-CN" altLang="en-US"/>
          </a:p>
        </p:txBody>
      </p:sp>
      <p:pic>
        <p:nvPicPr>
          <p:cNvPr id="1026" name="Picture 2" descr="C:\Users\china\Pictures\PPT素材\问题.jpg"/>
          <p:cNvPicPr>
            <a:picLocks noChangeAspect="1" noChangeArrowheads="1"/>
          </p:cNvPicPr>
          <p:nvPr/>
        </p:nvPicPr>
        <p:blipFill>
          <a:blip r:embed="rId3" cstate="print"/>
          <a:srcRect/>
          <a:stretch>
            <a:fillRect/>
          </a:stretch>
        </p:blipFill>
        <p:spPr bwMode="auto">
          <a:xfrm>
            <a:off x="3775075" y="2192866"/>
            <a:ext cx="1597025" cy="1064683"/>
          </a:xfrm>
          <a:prstGeom prst="rect">
            <a:avLst/>
          </a:prstGeom>
          <a:noFill/>
        </p:spPr>
      </p:pic>
      <p:sp>
        <p:nvSpPr>
          <p:cNvPr id="87" name="TextBox 86"/>
          <p:cNvSpPr txBox="1"/>
          <p:nvPr/>
        </p:nvSpPr>
        <p:spPr>
          <a:xfrm>
            <a:off x="1270000" y="1612900"/>
            <a:ext cx="918842"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Why</a:t>
            </a:r>
            <a:r>
              <a:rPr lang="zh-CN" altLang="en-US" b="1" dirty="0" smtClean="0">
                <a:solidFill>
                  <a:schemeClr val="tx2">
                    <a:lumMod val="75000"/>
                  </a:schemeClr>
                </a:solidFill>
                <a:latin typeface="Comic Sans MS" pitchFamily="66" charset="0"/>
              </a:rPr>
              <a:t>？</a:t>
            </a:r>
            <a:endParaRPr lang="zh-CN" altLang="en-US" b="1" dirty="0">
              <a:solidFill>
                <a:schemeClr val="tx2">
                  <a:lumMod val="75000"/>
                </a:schemeClr>
              </a:solidFill>
              <a:latin typeface="Comic Sans MS" pitchFamily="66" charset="0"/>
            </a:endParaRPr>
          </a:p>
        </p:txBody>
      </p:sp>
      <p:sp>
        <p:nvSpPr>
          <p:cNvPr id="88" name="TextBox 87"/>
          <p:cNvSpPr txBox="1"/>
          <p:nvPr/>
        </p:nvSpPr>
        <p:spPr>
          <a:xfrm>
            <a:off x="1917700" y="2578100"/>
            <a:ext cx="912429"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Who</a:t>
            </a:r>
            <a:r>
              <a:rPr lang="zh-CN" altLang="en-US" b="1" dirty="0" smtClean="0">
                <a:solidFill>
                  <a:schemeClr val="tx2">
                    <a:lumMod val="75000"/>
                  </a:schemeClr>
                </a:solidFill>
                <a:latin typeface="Comic Sans MS" pitchFamily="66" charset="0"/>
              </a:rPr>
              <a:t>？</a:t>
            </a:r>
            <a:endParaRPr lang="zh-CN" altLang="en-US" b="1" dirty="0">
              <a:solidFill>
                <a:schemeClr val="tx2">
                  <a:lumMod val="75000"/>
                </a:schemeClr>
              </a:solidFill>
              <a:latin typeface="Comic Sans MS" pitchFamily="66" charset="0"/>
            </a:endParaRPr>
          </a:p>
        </p:txBody>
      </p:sp>
      <p:sp>
        <p:nvSpPr>
          <p:cNvPr id="89" name="TextBox 88"/>
          <p:cNvSpPr txBox="1"/>
          <p:nvPr/>
        </p:nvSpPr>
        <p:spPr>
          <a:xfrm>
            <a:off x="2755900" y="3213100"/>
            <a:ext cx="1027845"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What</a:t>
            </a:r>
            <a:r>
              <a:rPr lang="zh-CN" altLang="en-US" b="1" dirty="0" smtClean="0">
                <a:solidFill>
                  <a:schemeClr val="tx2">
                    <a:lumMod val="75000"/>
                  </a:schemeClr>
                </a:solidFill>
                <a:latin typeface="Comic Sans MS" pitchFamily="66" charset="0"/>
              </a:rPr>
              <a:t>？</a:t>
            </a:r>
            <a:endParaRPr lang="zh-CN" altLang="en-US" b="1" dirty="0">
              <a:solidFill>
                <a:schemeClr val="tx2">
                  <a:lumMod val="75000"/>
                </a:schemeClr>
              </a:solidFill>
              <a:latin typeface="Comic Sans MS" pitchFamily="66" charset="0"/>
            </a:endParaRPr>
          </a:p>
        </p:txBody>
      </p:sp>
      <p:sp>
        <p:nvSpPr>
          <p:cNvPr id="90" name="TextBox 89"/>
          <p:cNvSpPr txBox="1"/>
          <p:nvPr/>
        </p:nvSpPr>
        <p:spPr>
          <a:xfrm>
            <a:off x="7023100" y="1574800"/>
            <a:ext cx="912429"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Define</a:t>
            </a:r>
            <a:endParaRPr lang="zh-CN" altLang="en-US" b="1" dirty="0">
              <a:solidFill>
                <a:schemeClr val="tx2">
                  <a:lumMod val="75000"/>
                </a:schemeClr>
              </a:solidFill>
              <a:latin typeface="Comic Sans MS" pitchFamily="66" charset="0"/>
            </a:endParaRPr>
          </a:p>
        </p:txBody>
      </p:sp>
      <p:sp>
        <p:nvSpPr>
          <p:cNvPr id="91" name="TextBox 90"/>
          <p:cNvSpPr txBox="1"/>
          <p:nvPr/>
        </p:nvSpPr>
        <p:spPr>
          <a:xfrm>
            <a:off x="6540500" y="2514600"/>
            <a:ext cx="825868"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Brand</a:t>
            </a:r>
            <a:endParaRPr lang="zh-CN" altLang="en-US" b="1" dirty="0">
              <a:solidFill>
                <a:schemeClr val="tx2">
                  <a:lumMod val="75000"/>
                </a:schemeClr>
              </a:solidFill>
              <a:latin typeface="Comic Sans MS" pitchFamily="66" charset="0"/>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42"/>
            <a:ext cx="756552" cy="746328"/>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6864" y="250030"/>
            <a:ext cx="4679578" cy="317878"/>
          </a:xfrm>
          <a:prstGeom prst="rect">
            <a:avLst/>
          </a:prstGeom>
        </p:spPr>
      </p:pic>
    </p:spTree>
    <p:extLst>
      <p:ext uri="{BB962C8B-B14F-4D97-AF65-F5344CB8AC3E}">
        <p14:creationId xmlns:p14="http://schemas.microsoft.com/office/powerpoint/2010/main" val="1138196966"/>
      </p:ext>
    </p:extLst>
  </p:cSld>
  <p:clrMapOvr>
    <a:masterClrMapping/>
  </p:clrMapOvr>
  <p:transition spd="slow" advTm="852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00"/>
                            </p:stCondLst>
                            <p:childTnLst>
                              <p:par>
                                <p:cTn id="13" presetID="53" presetClass="entr" presetSubtype="16" fill="hold" grpId="0" nodeType="afterEffect">
                                  <p:stCondLst>
                                    <p:cond delay="0"/>
                                  </p:stCondLst>
                                  <p:childTnLst>
                                    <p:set>
                                      <p:cBhvr>
                                        <p:cTn id="14" dur="1" fill="hold">
                                          <p:stCondLst>
                                            <p:cond delay="0"/>
                                          </p:stCondLst>
                                        </p:cTn>
                                        <p:tgtEl>
                                          <p:spTgt spid="314"/>
                                        </p:tgtEl>
                                        <p:attrNameLst>
                                          <p:attrName>style.visibility</p:attrName>
                                        </p:attrNameLst>
                                      </p:cBhvr>
                                      <p:to>
                                        <p:strVal val="visible"/>
                                      </p:to>
                                    </p:set>
                                    <p:anim calcmode="lin" valueType="num">
                                      <p:cBhvr>
                                        <p:cTn id="15" dur="500" fill="hold"/>
                                        <p:tgtEl>
                                          <p:spTgt spid="314"/>
                                        </p:tgtEl>
                                        <p:attrNameLst>
                                          <p:attrName>ppt_w</p:attrName>
                                        </p:attrNameLst>
                                      </p:cBhvr>
                                      <p:tavLst>
                                        <p:tav tm="0">
                                          <p:val>
                                            <p:fltVal val="0"/>
                                          </p:val>
                                        </p:tav>
                                        <p:tav tm="100000">
                                          <p:val>
                                            <p:strVal val="#ppt_w"/>
                                          </p:val>
                                        </p:tav>
                                      </p:tavLst>
                                    </p:anim>
                                    <p:anim calcmode="lin" valueType="num">
                                      <p:cBhvr>
                                        <p:cTn id="16" dur="500" fill="hold"/>
                                        <p:tgtEl>
                                          <p:spTgt spid="314"/>
                                        </p:tgtEl>
                                        <p:attrNameLst>
                                          <p:attrName>ppt_h</p:attrName>
                                        </p:attrNameLst>
                                      </p:cBhvr>
                                      <p:tavLst>
                                        <p:tav tm="0">
                                          <p:val>
                                            <p:fltVal val="0"/>
                                          </p:val>
                                        </p:tav>
                                        <p:tav tm="100000">
                                          <p:val>
                                            <p:strVal val="#ppt_h"/>
                                          </p:val>
                                        </p:tav>
                                      </p:tavLst>
                                    </p:anim>
                                    <p:animEffect transition="in" filter="fade">
                                      <p:cBhvr>
                                        <p:cTn id="17" dur="500"/>
                                        <p:tgtEl>
                                          <p:spTgt spid="314"/>
                                        </p:tgtEl>
                                      </p:cBhvr>
                                    </p:animEffect>
                                  </p:childTnLst>
                                </p:cTn>
                              </p:par>
                              <p:par>
                                <p:cTn id="18" presetID="53" presetClass="entr" presetSubtype="16" fill="hold" grpId="0" nodeType="withEffect">
                                  <p:stCondLst>
                                    <p:cond delay="400"/>
                                  </p:stCondLst>
                                  <p:childTnLst>
                                    <p:set>
                                      <p:cBhvr>
                                        <p:cTn id="19" dur="1" fill="hold">
                                          <p:stCondLst>
                                            <p:cond delay="0"/>
                                          </p:stCondLst>
                                        </p:cTn>
                                        <p:tgtEl>
                                          <p:spTgt spid="315"/>
                                        </p:tgtEl>
                                        <p:attrNameLst>
                                          <p:attrName>style.visibility</p:attrName>
                                        </p:attrNameLst>
                                      </p:cBhvr>
                                      <p:to>
                                        <p:strVal val="visible"/>
                                      </p:to>
                                    </p:set>
                                    <p:anim calcmode="lin" valueType="num">
                                      <p:cBhvr>
                                        <p:cTn id="20" dur="500" fill="hold"/>
                                        <p:tgtEl>
                                          <p:spTgt spid="315"/>
                                        </p:tgtEl>
                                        <p:attrNameLst>
                                          <p:attrName>ppt_w</p:attrName>
                                        </p:attrNameLst>
                                      </p:cBhvr>
                                      <p:tavLst>
                                        <p:tav tm="0">
                                          <p:val>
                                            <p:fltVal val="0"/>
                                          </p:val>
                                        </p:tav>
                                        <p:tav tm="100000">
                                          <p:val>
                                            <p:strVal val="#ppt_w"/>
                                          </p:val>
                                        </p:tav>
                                      </p:tavLst>
                                    </p:anim>
                                    <p:anim calcmode="lin" valueType="num">
                                      <p:cBhvr>
                                        <p:cTn id="21" dur="500" fill="hold"/>
                                        <p:tgtEl>
                                          <p:spTgt spid="315"/>
                                        </p:tgtEl>
                                        <p:attrNameLst>
                                          <p:attrName>ppt_h</p:attrName>
                                        </p:attrNameLst>
                                      </p:cBhvr>
                                      <p:tavLst>
                                        <p:tav tm="0">
                                          <p:val>
                                            <p:fltVal val="0"/>
                                          </p:val>
                                        </p:tav>
                                        <p:tav tm="100000">
                                          <p:val>
                                            <p:strVal val="#ppt_h"/>
                                          </p:val>
                                        </p:tav>
                                      </p:tavLst>
                                    </p:anim>
                                    <p:animEffect transition="in" filter="fade">
                                      <p:cBhvr>
                                        <p:cTn id="22" dur="500"/>
                                        <p:tgtEl>
                                          <p:spTgt spid="315"/>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316"/>
                                        </p:tgtEl>
                                        <p:attrNameLst>
                                          <p:attrName>style.visibility</p:attrName>
                                        </p:attrNameLst>
                                      </p:cBhvr>
                                      <p:to>
                                        <p:strVal val="visible"/>
                                      </p:to>
                                    </p:set>
                                    <p:anim calcmode="lin" valueType="num">
                                      <p:cBhvr>
                                        <p:cTn id="25" dur="500" fill="hold"/>
                                        <p:tgtEl>
                                          <p:spTgt spid="316"/>
                                        </p:tgtEl>
                                        <p:attrNameLst>
                                          <p:attrName>ppt_w</p:attrName>
                                        </p:attrNameLst>
                                      </p:cBhvr>
                                      <p:tavLst>
                                        <p:tav tm="0">
                                          <p:val>
                                            <p:fltVal val="0"/>
                                          </p:val>
                                        </p:tav>
                                        <p:tav tm="100000">
                                          <p:val>
                                            <p:strVal val="#ppt_w"/>
                                          </p:val>
                                        </p:tav>
                                      </p:tavLst>
                                    </p:anim>
                                    <p:anim calcmode="lin" valueType="num">
                                      <p:cBhvr>
                                        <p:cTn id="26" dur="500" fill="hold"/>
                                        <p:tgtEl>
                                          <p:spTgt spid="316"/>
                                        </p:tgtEl>
                                        <p:attrNameLst>
                                          <p:attrName>ppt_h</p:attrName>
                                        </p:attrNameLst>
                                      </p:cBhvr>
                                      <p:tavLst>
                                        <p:tav tm="0">
                                          <p:val>
                                            <p:fltVal val="0"/>
                                          </p:val>
                                        </p:tav>
                                        <p:tav tm="100000">
                                          <p:val>
                                            <p:strVal val="#ppt_h"/>
                                          </p:val>
                                        </p:tav>
                                      </p:tavLst>
                                    </p:anim>
                                    <p:animEffect transition="in" filter="fade">
                                      <p:cBhvr>
                                        <p:cTn id="27" dur="500"/>
                                        <p:tgtEl>
                                          <p:spTgt spid="31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17"/>
                                        </p:tgtEl>
                                        <p:attrNameLst>
                                          <p:attrName>style.visibility</p:attrName>
                                        </p:attrNameLst>
                                      </p:cBhvr>
                                      <p:to>
                                        <p:strVal val="visible"/>
                                      </p:to>
                                    </p:set>
                                    <p:anim calcmode="lin" valueType="num">
                                      <p:cBhvr>
                                        <p:cTn id="30" dur="500" fill="hold"/>
                                        <p:tgtEl>
                                          <p:spTgt spid="317"/>
                                        </p:tgtEl>
                                        <p:attrNameLst>
                                          <p:attrName>ppt_w</p:attrName>
                                        </p:attrNameLst>
                                      </p:cBhvr>
                                      <p:tavLst>
                                        <p:tav tm="0">
                                          <p:val>
                                            <p:fltVal val="0"/>
                                          </p:val>
                                        </p:tav>
                                        <p:tav tm="100000">
                                          <p:val>
                                            <p:strVal val="#ppt_w"/>
                                          </p:val>
                                        </p:tav>
                                      </p:tavLst>
                                    </p:anim>
                                    <p:anim calcmode="lin" valueType="num">
                                      <p:cBhvr>
                                        <p:cTn id="31" dur="500" fill="hold"/>
                                        <p:tgtEl>
                                          <p:spTgt spid="317"/>
                                        </p:tgtEl>
                                        <p:attrNameLst>
                                          <p:attrName>ppt_h</p:attrName>
                                        </p:attrNameLst>
                                      </p:cBhvr>
                                      <p:tavLst>
                                        <p:tav tm="0">
                                          <p:val>
                                            <p:fltVal val="0"/>
                                          </p:val>
                                        </p:tav>
                                        <p:tav tm="100000">
                                          <p:val>
                                            <p:strVal val="#ppt_h"/>
                                          </p:val>
                                        </p:tav>
                                      </p:tavLst>
                                    </p:anim>
                                    <p:animEffect transition="in" filter="fade">
                                      <p:cBhvr>
                                        <p:cTn id="32" dur="500"/>
                                        <p:tgtEl>
                                          <p:spTgt spid="317"/>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318"/>
                                        </p:tgtEl>
                                        <p:attrNameLst>
                                          <p:attrName>style.visibility</p:attrName>
                                        </p:attrNameLst>
                                      </p:cBhvr>
                                      <p:to>
                                        <p:strVal val="visible"/>
                                      </p:to>
                                    </p:set>
                                    <p:anim calcmode="lin" valueType="num">
                                      <p:cBhvr>
                                        <p:cTn id="35" dur="500" fill="hold"/>
                                        <p:tgtEl>
                                          <p:spTgt spid="318"/>
                                        </p:tgtEl>
                                        <p:attrNameLst>
                                          <p:attrName>ppt_w</p:attrName>
                                        </p:attrNameLst>
                                      </p:cBhvr>
                                      <p:tavLst>
                                        <p:tav tm="0">
                                          <p:val>
                                            <p:fltVal val="0"/>
                                          </p:val>
                                        </p:tav>
                                        <p:tav tm="100000">
                                          <p:val>
                                            <p:strVal val="#ppt_w"/>
                                          </p:val>
                                        </p:tav>
                                      </p:tavLst>
                                    </p:anim>
                                    <p:anim calcmode="lin" valueType="num">
                                      <p:cBhvr>
                                        <p:cTn id="36" dur="500" fill="hold"/>
                                        <p:tgtEl>
                                          <p:spTgt spid="318"/>
                                        </p:tgtEl>
                                        <p:attrNameLst>
                                          <p:attrName>ppt_h</p:attrName>
                                        </p:attrNameLst>
                                      </p:cBhvr>
                                      <p:tavLst>
                                        <p:tav tm="0">
                                          <p:val>
                                            <p:fltVal val="0"/>
                                          </p:val>
                                        </p:tav>
                                        <p:tav tm="100000">
                                          <p:val>
                                            <p:strVal val="#ppt_h"/>
                                          </p:val>
                                        </p:tav>
                                      </p:tavLst>
                                    </p:anim>
                                    <p:animEffect transition="in" filter="fade">
                                      <p:cBhvr>
                                        <p:cTn id="37" dur="500"/>
                                        <p:tgtEl>
                                          <p:spTgt spid="318"/>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19"/>
                                        </p:tgtEl>
                                        <p:attrNameLst>
                                          <p:attrName>style.visibility</p:attrName>
                                        </p:attrNameLst>
                                      </p:cBhvr>
                                      <p:to>
                                        <p:strVal val="visible"/>
                                      </p:to>
                                    </p:set>
                                    <p:anim calcmode="lin" valueType="num">
                                      <p:cBhvr>
                                        <p:cTn id="40" dur="500" fill="hold"/>
                                        <p:tgtEl>
                                          <p:spTgt spid="319"/>
                                        </p:tgtEl>
                                        <p:attrNameLst>
                                          <p:attrName>ppt_w</p:attrName>
                                        </p:attrNameLst>
                                      </p:cBhvr>
                                      <p:tavLst>
                                        <p:tav tm="0">
                                          <p:val>
                                            <p:fltVal val="0"/>
                                          </p:val>
                                        </p:tav>
                                        <p:tav tm="100000">
                                          <p:val>
                                            <p:strVal val="#ppt_w"/>
                                          </p:val>
                                        </p:tav>
                                      </p:tavLst>
                                    </p:anim>
                                    <p:anim calcmode="lin" valueType="num">
                                      <p:cBhvr>
                                        <p:cTn id="41" dur="500" fill="hold"/>
                                        <p:tgtEl>
                                          <p:spTgt spid="319"/>
                                        </p:tgtEl>
                                        <p:attrNameLst>
                                          <p:attrName>ppt_h</p:attrName>
                                        </p:attrNameLst>
                                      </p:cBhvr>
                                      <p:tavLst>
                                        <p:tav tm="0">
                                          <p:val>
                                            <p:fltVal val="0"/>
                                          </p:val>
                                        </p:tav>
                                        <p:tav tm="100000">
                                          <p:val>
                                            <p:strVal val="#ppt_h"/>
                                          </p:val>
                                        </p:tav>
                                      </p:tavLst>
                                    </p:anim>
                                    <p:animEffect transition="in" filter="fade">
                                      <p:cBhvr>
                                        <p:cTn id="42" dur="500"/>
                                        <p:tgtEl>
                                          <p:spTgt spid="319"/>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20"/>
                                        </p:tgtEl>
                                        <p:attrNameLst>
                                          <p:attrName>style.visibility</p:attrName>
                                        </p:attrNameLst>
                                      </p:cBhvr>
                                      <p:to>
                                        <p:strVal val="visible"/>
                                      </p:to>
                                    </p:set>
                                    <p:anim calcmode="lin" valueType="num">
                                      <p:cBhvr>
                                        <p:cTn id="45" dur="500" fill="hold"/>
                                        <p:tgtEl>
                                          <p:spTgt spid="320"/>
                                        </p:tgtEl>
                                        <p:attrNameLst>
                                          <p:attrName>ppt_w</p:attrName>
                                        </p:attrNameLst>
                                      </p:cBhvr>
                                      <p:tavLst>
                                        <p:tav tm="0">
                                          <p:val>
                                            <p:fltVal val="0"/>
                                          </p:val>
                                        </p:tav>
                                        <p:tav tm="100000">
                                          <p:val>
                                            <p:strVal val="#ppt_w"/>
                                          </p:val>
                                        </p:tav>
                                      </p:tavLst>
                                    </p:anim>
                                    <p:anim calcmode="lin" valueType="num">
                                      <p:cBhvr>
                                        <p:cTn id="46" dur="500" fill="hold"/>
                                        <p:tgtEl>
                                          <p:spTgt spid="320"/>
                                        </p:tgtEl>
                                        <p:attrNameLst>
                                          <p:attrName>ppt_h</p:attrName>
                                        </p:attrNameLst>
                                      </p:cBhvr>
                                      <p:tavLst>
                                        <p:tav tm="0">
                                          <p:val>
                                            <p:fltVal val="0"/>
                                          </p:val>
                                        </p:tav>
                                        <p:tav tm="100000">
                                          <p:val>
                                            <p:strVal val="#ppt_h"/>
                                          </p:val>
                                        </p:tav>
                                      </p:tavLst>
                                    </p:anim>
                                    <p:animEffect transition="in" filter="fade">
                                      <p:cBhvr>
                                        <p:cTn id="47" dur="500"/>
                                        <p:tgtEl>
                                          <p:spTgt spid="320"/>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21"/>
                                        </p:tgtEl>
                                        <p:attrNameLst>
                                          <p:attrName>style.visibility</p:attrName>
                                        </p:attrNameLst>
                                      </p:cBhvr>
                                      <p:to>
                                        <p:strVal val="visible"/>
                                      </p:to>
                                    </p:set>
                                    <p:anim calcmode="lin" valueType="num">
                                      <p:cBhvr>
                                        <p:cTn id="50" dur="500" fill="hold"/>
                                        <p:tgtEl>
                                          <p:spTgt spid="321"/>
                                        </p:tgtEl>
                                        <p:attrNameLst>
                                          <p:attrName>ppt_w</p:attrName>
                                        </p:attrNameLst>
                                      </p:cBhvr>
                                      <p:tavLst>
                                        <p:tav tm="0">
                                          <p:val>
                                            <p:fltVal val="0"/>
                                          </p:val>
                                        </p:tav>
                                        <p:tav tm="100000">
                                          <p:val>
                                            <p:strVal val="#ppt_w"/>
                                          </p:val>
                                        </p:tav>
                                      </p:tavLst>
                                    </p:anim>
                                    <p:anim calcmode="lin" valueType="num">
                                      <p:cBhvr>
                                        <p:cTn id="51" dur="500" fill="hold"/>
                                        <p:tgtEl>
                                          <p:spTgt spid="321"/>
                                        </p:tgtEl>
                                        <p:attrNameLst>
                                          <p:attrName>ppt_h</p:attrName>
                                        </p:attrNameLst>
                                      </p:cBhvr>
                                      <p:tavLst>
                                        <p:tav tm="0">
                                          <p:val>
                                            <p:fltVal val="0"/>
                                          </p:val>
                                        </p:tav>
                                        <p:tav tm="100000">
                                          <p:val>
                                            <p:strVal val="#ppt_h"/>
                                          </p:val>
                                        </p:tav>
                                      </p:tavLst>
                                    </p:anim>
                                    <p:animEffect transition="in" filter="fade">
                                      <p:cBhvr>
                                        <p:cTn id="52" dur="500"/>
                                        <p:tgtEl>
                                          <p:spTgt spid="321"/>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322"/>
                                        </p:tgtEl>
                                        <p:attrNameLst>
                                          <p:attrName>style.visibility</p:attrName>
                                        </p:attrNameLst>
                                      </p:cBhvr>
                                      <p:to>
                                        <p:strVal val="visible"/>
                                      </p:to>
                                    </p:set>
                                    <p:anim calcmode="lin" valueType="num">
                                      <p:cBhvr>
                                        <p:cTn id="55" dur="500" fill="hold"/>
                                        <p:tgtEl>
                                          <p:spTgt spid="322"/>
                                        </p:tgtEl>
                                        <p:attrNameLst>
                                          <p:attrName>ppt_w</p:attrName>
                                        </p:attrNameLst>
                                      </p:cBhvr>
                                      <p:tavLst>
                                        <p:tav tm="0">
                                          <p:val>
                                            <p:fltVal val="0"/>
                                          </p:val>
                                        </p:tav>
                                        <p:tav tm="100000">
                                          <p:val>
                                            <p:strVal val="#ppt_w"/>
                                          </p:val>
                                        </p:tav>
                                      </p:tavLst>
                                    </p:anim>
                                    <p:anim calcmode="lin" valueType="num">
                                      <p:cBhvr>
                                        <p:cTn id="56" dur="500" fill="hold"/>
                                        <p:tgtEl>
                                          <p:spTgt spid="322"/>
                                        </p:tgtEl>
                                        <p:attrNameLst>
                                          <p:attrName>ppt_h</p:attrName>
                                        </p:attrNameLst>
                                      </p:cBhvr>
                                      <p:tavLst>
                                        <p:tav tm="0">
                                          <p:val>
                                            <p:fltVal val="0"/>
                                          </p:val>
                                        </p:tav>
                                        <p:tav tm="100000">
                                          <p:val>
                                            <p:strVal val="#ppt_h"/>
                                          </p:val>
                                        </p:tav>
                                      </p:tavLst>
                                    </p:anim>
                                    <p:animEffect transition="in" filter="fade">
                                      <p:cBhvr>
                                        <p:cTn id="57" dur="500"/>
                                        <p:tgtEl>
                                          <p:spTgt spid="322"/>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323"/>
                                        </p:tgtEl>
                                        <p:attrNameLst>
                                          <p:attrName>style.visibility</p:attrName>
                                        </p:attrNameLst>
                                      </p:cBhvr>
                                      <p:to>
                                        <p:strVal val="visible"/>
                                      </p:to>
                                    </p:set>
                                    <p:anim calcmode="lin" valueType="num">
                                      <p:cBhvr>
                                        <p:cTn id="60" dur="500" fill="hold"/>
                                        <p:tgtEl>
                                          <p:spTgt spid="323"/>
                                        </p:tgtEl>
                                        <p:attrNameLst>
                                          <p:attrName>ppt_w</p:attrName>
                                        </p:attrNameLst>
                                      </p:cBhvr>
                                      <p:tavLst>
                                        <p:tav tm="0">
                                          <p:val>
                                            <p:fltVal val="0"/>
                                          </p:val>
                                        </p:tav>
                                        <p:tav tm="100000">
                                          <p:val>
                                            <p:strVal val="#ppt_w"/>
                                          </p:val>
                                        </p:tav>
                                      </p:tavLst>
                                    </p:anim>
                                    <p:anim calcmode="lin" valueType="num">
                                      <p:cBhvr>
                                        <p:cTn id="61" dur="500" fill="hold"/>
                                        <p:tgtEl>
                                          <p:spTgt spid="323"/>
                                        </p:tgtEl>
                                        <p:attrNameLst>
                                          <p:attrName>ppt_h</p:attrName>
                                        </p:attrNameLst>
                                      </p:cBhvr>
                                      <p:tavLst>
                                        <p:tav tm="0">
                                          <p:val>
                                            <p:fltVal val="0"/>
                                          </p:val>
                                        </p:tav>
                                        <p:tav tm="100000">
                                          <p:val>
                                            <p:strVal val="#ppt_h"/>
                                          </p:val>
                                        </p:tav>
                                      </p:tavLst>
                                    </p:anim>
                                    <p:animEffect transition="in" filter="fade">
                                      <p:cBhvr>
                                        <p:cTn id="62" dur="500"/>
                                        <p:tgtEl>
                                          <p:spTgt spid="323"/>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24"/>
                                        </p:tgtEl>
                                        <p:attrNameLst>
                                          <p:attrName>style.visibility</p:attrName>
                                        </p:attrNameLst>
                                      </p:cBhvr>
                                      <p:to>
                                        <p:strVal val="visible"/>
                                      </p:to>
                                    </p:set>
                                    <p:anim calcmode="lin" valueType="num">
                                      <p:cBhvr>
                                        <p:cTn id="65" dur="500" fill="hold"/>
                                        <p:tgtEl>
                                          <p:spTgt spid="324"/>
                                        </p:tgtEl>
                                        <p:attrNameLst>
                                          <p:attrName>ppt_w</p:attrName>
                                        </p:attrNameLst>
                                      </p:cBhvr>
                                      <p:tavLst>
                                        <p:tav tm="0">
                                          <p:val>
                                            <p:fltVal val="0"/>
                                          </p:val>
                                        </p:tav>
                                        <p:tav tm="100000">
                                          <p:val>
                                            <p:strVal val="#ppt_w"/>
                                          </p:val>
                                        </p:tav>
                                      </p:tavLst>
                                    </p:anim>
                                    <p:anim calcmode="lin" valueType="num">
                                      <p:cBhvr>
                                        <p:cTn id="66" dur="500" fill="hold"/>
                                        <p:tgtEl>
                                          <p:spTgt spid="324"/>
                                        </p:tgtEl>
                                        <p:attrNameLst>
                                          <p:attrName>ppt_h</p:attrName>
                                        </p:attrNameLst>
                                      </p:cBhvr>
                                      <p:tavLst>
                                        <p:tav tm="0">
                                          <p:val>
                                            <p:fltVal val="0"/>
                                          </p:val>
                                        </p:tav>
                                        <p:tav tm="100000">
                                          <p:val>
                                            <p:strVal val="#ppt_h"/>
                                          </p:val>
                                        </p:tav>
                                      </p:tavLst>
                                    </p:anim>
                                    <p:animEffect transition="in" filter="fade">
                                      <p:cBhvr>
                                        <p:cTn id="67" dur="500"/>
                                        <p:tgtEl>
                                          <p:spTgt spid="324"/>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325"/>
                                        </p:tgtEl>
                                        <p:attrNameLst>
                                          <p:attrName>style.visibility</p:attrName>
                                        </p:attrNameLst>
                                      </p:cBhvr>
                                      <p:to>
                                        <p:strVal val="visible"/>
                                      </p:to>
                                    </p:set>
                                    <p:anim calcmode="lin" valueType="num">
                                      <p:cBhvr>
                                        <p:cTn id="70" dur="500" fill="hold"/>
                                        <p:tgtEl>
                                          <p:spTgt spid="325"/>
                                        </p:tgtEl>
                                        <p:attrNameLst>
                                          <p:attrName>ppt_w</p:attrName>
                                        </p:attrNameLst>
                                      </p:cBhvr>
                                      <p:tavLst>
                                        <p:tav tm="0">
                                          <p:val>
                                            <p:fltVal val="0"/>
                                          </p:val>
                                        </p:tav>
                                        <p:tav tm="100000">
                                          <p:val>
                                            <p:strVal val="#ppt_w"/>
                                          </p:val>
                                        </p:tav>
                                      </p:tavLst>
                                    </p:anim>
                                    <p:anim calcmode="lin" valueType="num">
                                      <p:cBhvr>
                                        <p:cTn id="71" dur="500" fill="hold"/>
                                        <p:tgtEl>
                                          <p:spTgt spid="325"/>
                                        </p:tgtEl>
                                        <p:attrNameLst>
                                          <p:attrName>ppt_h</p:attrName>
                                        </p:attrNameLst>
                                      </p:cBhvr>
                                      <p:tavLst>
                                        <p:tav tm="0">
                                          <p:val>
                                            <p:fltVal val="0"/>
                                          </p:val>
                                        </p:tav>
                                        <p:tav tm="100000">
                                          <p:val>
                                            <p:strVal val="#ppt_h"/>
                                          </p:val>
                                        </p:tav>
                                      </p:tavLst>
                                    </p:anim>
                                    <p:animEffect transition="in" filter="fade">
                                      <p:cBhvr>
                                        <p:cTn id="72" dur="500"/>
                                        <p:tgtEl>
                                          <p:spTgt spid="325"/>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326"/>
                                        </p:tgtEl>
                                        <p:attrNameLst>
                                          <p:attrName>style.visibility</p:attrName>
                                        </p:attrNameLst>
                                      </p:cBhvr>
                                      <p:to>
                                        <p:strVal val="visible"/>
                                      </p:to>
                                    </p:set>
                                    <p:anim calcmode="lin" valueType="num">
                                      <p:cBhvr>
                                        <p:cTn id="75" dur="500" fill="hold"/>
                                        <p:tgtEl>
                                          <p:spTgt spid="326"/>
                                        </p:tgtEl>
                                        <p:attrNameLst>
                                          <p:attrName>ppt_w</p:attrName>
                                        </p:attrNameLst>
                                      </p:cBhvr>
                                      <p:tavLst>
                                        <p:tav tm="0">
                                          <p:val>
                                            <p:fltVal val="0"/>
                                          </p:val>
                                        </p:tav>
                                        <p:tav tm="100000">
                                          <p:val>
                                            <p:strVal val="#ppt_w"/>
                                          </p:val>
                                        </p:tav>
                                      </p:tavLst>
                                    </p:anim>
                                    <p:anim calcmode="lin" valueType="num">
                                      <p:cBhvr>
                                        <p:cTn id="76" dur="500" fill="hold"/>
                                        <p:tgtEl>
                                          <p:spTgt spid="326"/>
                                        </p:tgtEl>
                                        <p:attrNameLst>
                                          <p:attrName>ppt_h</p:attrName>
                                        </p:attrNameLst>
                                      </p:cBhvr>
                                      <p:tavLst>
                                        <p:tav tm="0">
                                          <p:val>
                                            <p:fltVal val="0"/>
                                          </p:val>
                                        </p:tav>
                                        <p:tav tm="100000">
                                          <p:val>
                                            <p:strVal val="#ppt_h"/>
                                          </p:val>
                                        </p:tav>
                                      </p:tavLst>
                                    </p:anim>
                                    <p:animEffect transition="in" filter="fade">
                                      <p:cBhvr>
                                        <p:cTn id="77" dur="500"/>
                                        <p:tgtEl>
                                          <p:spTgt spid="326"/>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327"/>
                                        </p:tgtEl>
                                        <p:attrNameLst>
                                          <p:attrName>style.visibility</p:attrName>
                                        </p:attrNameLst>
                                      </p:cBhvr>
                                      <p:to>
                                        <p:strVal val="visible"/>
                                      </p:to>
                                    </p:set>
                                    <p:anim calcmode="lin" valueType="num">
                                      <p:cBhvr>
                                        <p:cTn id="80" dur="500" fill="hold"/>
                                        <p:tgtEl>
                                          <p:spTgt spid="327"/>
                                        </p:tgtEl>
                                        <p:attrNameLst>
                                          <p:attrName>ppt_w</p:attrName>
                                        </p:attrNameLst>
                                      </p:cBhvr>
                                      <p:tavLst>
                                        <p:tav tm="0">
                                          <p:val>
                                            <p:fltVal val="0"/>
                                          </p:val>
                                        </p:tav>
                                        <p:tav tm="100000">
                                          <p:val>
                                            <p:strVal val="#ppt_w"/>
                                          </p:val>
                                        </p:tav>
                                      </p:tavLst>
                                    </p:anim>
                                    <p:anim calcmode="lin" valueType="num">
                                      <p:cBhvr>
                                        <p:cTn id="81" dur="500" fill="hold"/>
                                        <p:tgtEl>
                                          <p:spTgt spid="327"/>
                                        </p:tgtEl>
                                        <p:attrNameLst>
                                          <p:attrName>ppt_h</p:attrName>
                                        </p:attrNameLst>
                                      </p:cBhvr>
                                      <p:tavLst>
                                        <p:tav tm="0">
                                          <p:val>
                                            <p:fltVal val="0"/>
                                          </p:val>
                                        </p:tav>
                                        <p:tav tm="100000">
                                          <p:val>
                                            <p:strVal val="#ppt_h"/>
                                          </p:val>
                                        </p:tav>
                                      </p:tavLst>
                                    </p:anim>
                                    <p:animEffect transition="in" filter="fade">
                                      <p:cBhvr>
                                        <p:cTn id="82" dur="500"/>
                                        <p:tgtEl>
                                          <p:spTgt spid="327"/>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28"/>
                                        </p:tgtEl>
                                        <p:attrNameLst>
                                          <p:attrName>style.visibility</p:attrName>
                                        </p:attrNameLst>
                                      </p:cBhvr>
                                      <p:to>
                                        <p:strVal val="visible"/>
                                      </p:to>
                                    </p:set>
                                    <p:anim calcmode="lin" valueType="num">
                                      <p:cBhvr>
                                        <p:cTn id="85" dur="500" fill="hold"/>
                                        <p:tgtEl>
                                          <p:spTgt spid="328"/>
                                        </p:tgtEl>
                                        <p:attrNameLst>
                                          <p:attrName>ppt_w</p:attrName>
                                        </p:attrNameLst>
                                      </p:cBhvr>
                                      <p:tavLst>
                                        <p:tav tm="0">
                                          <p:val>
                                            <p:fltVal val="0"/>
                                          </p:val>
                                        </p:tav>
                                        <p:tav tm="100000">
                                          <p:val>
                                            <p:strVal val="#ppt_w"/>
                                          </p:val>
                                        </p:tav>
                                      </p:tavLst>
                                    </p:anim>
                                    <p:anim calcmode="lin" valueType="num">
                                      <p:cBhvr>
                                        <p:cTn id="86" dur="500" fill="hold"/>
                                        <p:tgtEl>
                                          <p:spTgt spid="328"/>
                                        </p:tgtEl>
                                        <p:attrNameLst>
                                          <p:attrName>ppt_h</p:attrName>
                                        </p:attrNameLst>
                                      </p:cBhvr>
                                      <p:tavLst>
                                        <p:tav tm="0">
                                          <p:val>
                                            <p:fltVal val="0"/>
                                          </p:val>
                                        </p:tav>
                                        <p:tav tm="100000">
                                          <p:val>
                                            <p:strVal val="#ppt_h"/>
                                          </p:val>
                                        </p:tav>
                                      </p:tavLst>
                                    </p:anim>
                                    <p:animEffect transition="in" filter="fade">
                                      <p:cBhvr>
                                        <p:cTn id="87" dur="500"/>
                                        <p:tgtEl>
                                          <p:spTgt spid="328"/>
                                        </p:tgtEl>
                                      </p:cBhvr>
                                    </p:animEffect>
                                  </p:childTnLst>
                                </p:cTn>
                              </p:par>
                              <p:par>
                                <p:cTn id="88" presetID="53" presetClass="entr" presetSubtype="16" fill="hold" grpId="0" nodeType="withEffect">
                                  <p:stCondLst>
                                    <p:cond delay="400"/>
                                  </p:stCondLst>
                                  <p:childTnLst>
                                    <p:set>
                                      <p:cBhvr>
                                        <p:cTn id="89" dur="1" fill="hold">
                                          <p:stCondLst>
                                            <p:cond delay="0"/>
                                          </p:stCondLst>
                                        </p:cTn>
                                        <p:tgtEl>
                                          <p:spTgt spid="329"/>
                                        </p:tgtEl>
                                        <p:attrNameLst>
                                          <p:attrName>style.visibility</p:attrName>
                                        </p:attrNameLst>
                                      </p:cBhvr>
                                      <p:to>
                                        <p:strVal val="visible"/>
                                      </p:to>
                                    </p:set>
                                    <p:anim calcmode="lin" valueType="num">
                                      <p:cBhvr>
                                        <p:cTn id="90" dur="500" fill="hold"/>
                                        <p:tgtEl>
                                          <p:spTgt spid="329"/>
                                        </p:tgtEl>
                                        <p:attrNameLst>
                                          <p:attrName>ppt_w</p:attrName>
                                        </p:attrNameLst>
                                      </p:cBhvr>
                                      <p:tavLst>
                                        <p:tav tm="0">
                                          <p:val>
                                            <p:fltVal val="0"/>
                                          </p:val>
                                        </p:tav>
                                        <p:tav tm="100000">
                                          <p:val>
                                            <p:strVal val="#ppt_w"/>
                                          </p:val>
                                        </p:tav>
                                      </p:tavLst>
                                    </p:anim>
                                    <p:anim calcmode="lin" valueType="num">
                                      <p:cBhvr>
                                        <p:cTn id="91" dur="500" fill="hold"/>
                                        <p:tgtEl>
                                          <p:spTgt spid="329"/>
                                        </p:tgtEl>
                                        <p:attrNameLst>
                                          <p:attrName>ppt_h</p:attrName>
                                        </p:attrNameLst>
                                      </p:cBhvr>
                                      <p:tavLst>
                                        <p:tav tm="0">
                                          <p:val>
                                            <p:fltVal val="0"/>
                                          </p:val>
                                        </p:tav>
                                        <p:tav tm="100000">
                                          <p:val>
                                            <p:strVal val="#ppt_h"/>
                                          </p:val>
                                        </p:tav>
                                      </p:tavLst>
                                    </p:anim>
                                    <p:animEffect transition="in" filter="fade">
                                      <p:cBhvr>
                                        <p:cTn id="92" dur="500"/>
                                        <p:tgtEl>
                                          <p:spTgt spid="329"/>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330"/>
                                        </p:tgtEl>
                                        <p:attrNameLst>
                                          <p:attrName>style.visibility</p:attrName>
                                        </p:attrNameLst>
                                      </p:cBhvr>
                                      <p:to>
                                        <p:strVal val="visible"/>
                                      </p:to>
                                    </p:set>
                                    <p:anim calcmode="lin" valueType="num">
                                      <p:cBhvr>
                                        <p:cTn id="95" dur="500" fill="hold"/>
                                        <p:tgtEl>
                                          <p:spTgt spid="330"/>
                                        </p:tgtEl>
                                        <p:attrNameLst>
                                          <p:attrName>ppt_w</p:attrName>
                                        </p:attrNameLst>
                                      </p:cBhvr>
                                      <p:tavLst>
                                        <p:tav tm="0">
                                          <p:val>
                                            <p:fltVal val="0"/>
                                          </p:val>
                                        </p:tav>
                                        <p:tav tm="100000">
                                          <p:val>
                                            <p:strVal val="#ppt_w"/>
                                          </p:val>
                                        </p:tav>
                                      </p:tavLst>
                                    </p:anim>
                                    <p:anim calcmode="lin" valueType="num">
                                      <p:cBhvr>
                                        <p:cTn id="96" dur="500" fill="hold"/>
                                        <p:tgtEl>
                                          <p:spTgt spid="330"/>
                                        </p:tgtEl>
                                        <p:attrNameLst>
                                          <p:attrName>ppt_h</p:attrName>
                                        </p:attrNameLst>
                                      </p:cBhvr>
                                      <p:tavLst>
                                        <p:tav tm="0">
                                          <p:val>
                                            <p:fltVal val="0"/>
                                          </p:val>
                                        </p:tav>
                                        <p:tav tm="100000">
                                          <p:val>
                                            <p:strVal val="#ppt_h"/>
                                          </p:val>
                                        </p:tav>
                                      </p:tavLst>
                                    </p:anim>
                                    <p:animEffect transition="in" filter="fade">
                                      <p:cBhvr>
                                        <p:cTn id="97" dur="500"/>
                                        <p:tgtEl>
                                          <p:spTgt spid="330"/>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331"/>
                                        </p:tgtEl>
                                        <p:attrNameLst>
                                          <p:attrName>style.visibility</p:attrName>
                                        </p:attrNameLst>
                                      </p:cBhvr>
                                      <p:to>
                                        <p:strVal val="visible"/>
                                      </p:to>
                                    </p:set>
                                    <p:anim calcmode="lin" valueType="num">
                                      <p:cBhvr>
                                        <p:cTn id="100" dur="500" fill="hold"/>
                                        <p:tgtEl>
                                          <p:spTgt spid="331"/>
                                        </p:tgtEl>
                                        <p:attrNameLst>
                                          <p:attrName>ppt_w</p:attrName>
                                        </p:attrNameLst>
                                      </p:cBhvr>
                                      <p:tavLst>
                                        <p:tav tm="0">
                                          <p:val>
                                            <p:fltVal val="0"/>
                                          </p:val>
                                        </p:tav>
                                        <p:tav tm="100000">
                                          <p:val>
                                            <p:strVal val="#ppt_w"/>
                                          </p:val>
                                        </p:tav>
                                      </p:tavLst>
                                    </p:anim>
                                    <p:anim calcmode="lin" valueType="num">
                                      <p:cBhvr>
                                        <p:cTn id="101" dur="500" fill="hold"/>
                                        <p:tgtEl>
                                          <p:spTgt spid="331"/>
                                        </p:tgtEl>
                                        <p:attrNameLst>
                                          <p:attrName>ppt_h</p:attrName>
                                        </p:attrNameLst>
                                      </p:cBhvr>
                                      <p:tavLst>
                                        <p:tav tm="0">
                                          <p:val>
                                            <p:fltVal val="0"/>
                                          </p:val>
                                        </p:tav>
                                        <p:tav tm="100000">
                                          <p:val>
                                            <p:strVal val="#ppt_h"/>
                                          </p:val>
                                        </p:tav>
                                      </p:tavLst>
                                    </p:anim>
                                    <p:animEffect transition="in" filter="fade">
                                      <p:cBhvr>
                                        <p:cTn id="102" dur="500"/>
                                        <p:tgtEl>
                                          <p:spTgt spid="331"/>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332"/>
                                        </p:tgtEl>
                                        <p:attrNameLst>
                                          <p:attrName>style.visibility</p:attrName>
                                        </p:attrNameLst>
                                      </p:cBhvr>
                                      <p:to>
                                        <p:strVal val="visible"/>
                                      </p:to>
                                    </p:set>
                                    <p:anim calcmode="lin" valueType="num">
                                      <p:cBhvr>
                                        <p:cTn id="105" dur="500" fill="hold"/>
                                        <p:tgtEl>
                                          <p:spTgt spid="332"/>
                                        </p:tgtEl>
                                        <p:attrNameLst>
                                          <p:attrName>ppt_w</p:attrName>
                                        </p:attrNameLst>
                                      </p:cBhvr>
                                      <p:tavLst>
                                        <p:tav tm="0">
                                          <p:val>
                                            <p:fltVal val="0"/>
                                          </p:val>
                                        </p:tav>
                                        <p:tav tm="100000">
                                          <p:val>
                                            <p:strVal val="#ppt_w"/>
                                          </p:val>
                                        </p:tav>
                                      </p:tavLst>
                                    </p:anim>
                                    <p:anim calcmode="lin" valueType="num">
                                      <p:cBhvr>
                                        <p:cTn id="106" dur="500" fill="hold"/>
                                        <p:tgtEl>
                                          <p:spTgt spid="332"/>
                                        </p:tgtEl>
                                        <p:attrNameLst>
                                          <p:attrName>ppt_h</p:attrName>
                                        </p:attrNameLst>
                                      </p:cBhvr>
                                      <p:tavLst>
                                        <p:tav tm="0">
                                          <p:val>
                                            <p:fltVal val="0"/>
                                          </p:val>
                                        </p:tav>
                                        <p:tav tm="100000">
                                          <p:val>
                                            <p:strVal val="#ppt_h"/>
                                          </p:val>
                                        </p:tav>
                                      </p:tavLst>
                                    </p:anim>
                                    <p:animEffect transition="in" filter="fade">
                                      <p:cBhvr>
                                        <p:cTn id="107" dur="500"/>
                                        <p:tgtEl>
                                          <p:spTgt spid="332"/>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333"/>
                                        </p:tgtEl>
                                        <p:attrNameLst>
                                          <p:attrName>style.visibility</p:attrName>
                                        </p:attrNameLst>
                                      </p:cBhvr>
                                      <p:to>
                                        <p:strVal val="visible"/>
                                      </p:to>
                                    </p:set>
                                    <p:anim calcmode="lin" valueType="num">
                                      <p:cBhvr>
                                        <p:cTn id="110" dur="500" fill="hold"/>
                                        <p:tgtEl>
                                          <p:spTgt spid="333"/>
                                        </p:tgtEl>
                                        <p:attrNameLst>
                                          <p:attrName>ppt_w</p:attrName>
                                        </p:attrNameLst>
                                      </p:cBhvr>
                                      <p:tavLst>
                                        <p:tav tm="0">
                                          <p:val>
                                            <p:fltVal val="0"/>
                                          </p:val>
                                        </p:tav>
                                        <p:tav tm="100000">
                                          <p:val>
                                            <p:strVal val="#ppt_w"/>
                                          </p:val>
                                        </p:tav>
                                      </p:tavLst>
                                    </p:anim>
                                    <p:anim calcmode="lin" valueType="num">
                                      <p:cBhvr>
                                        <p:cTn id="111" dur="500" fill="hold"/>
                                        <p:tgtEl>
                                          <p:spTgt spid="333"/>
                                        </p:tgtEl>
                                        <p:attrNameLst>
                                          <p:attrName>ppt_h</p:attrName>
                                        </p:attrNameLst>
                                      </p:cBhvr>
                                      <p:tavLst>
                                        <p:tav tm="0">
                                          <p:val>
                                            <p:fltVal val="0"/>
                                          </p:val>
                                        </p:tav>
                                        <p:tav tm="100000">
                                          <p:val>
                                            <p:strVal val="#ppt_h"/>
                                          </p:val>
                                        </p:tav>
                                      </p:tavLst>
                                    </p:anim>
                                    <p:animEffect transition="in" filter="fade">
                                      <p:cBhvr>
                                        <p:cTn id="112" dur="500"/>
                                        <p:tgtEl>
                                          <p:spTgt spid="333"/>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334"/>
                                        </p:tgtEl>
                                        <p:attrNameLst>
                                          <p:attrName>style.visibility</p:attrName>
                                        </p:attrNameLst>
                                      </p:cBhvr>
                                      <p:to>
                                        <p:strVal val="visible"/>
                                      </p:to>
                                    </p:set>
                                    <p:anim calcmode="lin" valueType="num">
                                      <p:cBhvr>
                                        <p:cTn id="115" dur="500" fill="hold"/>
                                        <p:tgtEl>
                                          <p:spTgt spid="334"/>
                                        </p:tgtEl>
                                        <p:attrNameLst>
                                          <p:attrName>ppt_w</p:attrName>
                                        </p:attrNameLst>
                                      </p:cBhvr>
                                      <p:tavLst>
                                        <p:tav tm="0">
                                          <p:val>
                                            <p:fltVal val="0"/>
                                          </p:val>
                                        </p:tav>
                                        <p:tav tm="100000">
                                          <p:val>
                                            <p:strVal val="#ppt_w"/>
                                          </p:val>
                                        </p:tav>
                                      </p:tavLst>
                                    </p:anim>
                                    <p:anim calcmode="lin" valueType="num">
                                      <p:cBhvr>
                                        <p:cTn id="116" dur="500" fill="hold"/>
                                        <p:tgtEl>
                                          <p:spTgt spid="334"/>
                                        </p:tgtEl>
                                        <p:attrNameLst>
                                          <p:attrName>ppt_h</p:attrName>
                                        </p:attrNameLst>
                                      </p:cBhvr>
                                      <p:tavLst>
                                        <p:tav tm="0">
                                          <p:val>
                                            <p:fltVal val="0"/>
                                          </p:val>
                                        </p:tav>
                                        <p:tav tm="100000">
                                          <p:val>
                                            <p:strVal val="#ppt_h"/>
                                          </p:val>
                                        </p:tav>
                                      </p:tavLst>
                                    </p:anim>
                                    <p:animEffect transition="in" filter="fade">
                                      <p:cBhvr>
                                        <p:cTn id="117" dur="500"/>
                                        <p:tgtEl>
                                          <p:spTgt spid="334"/>
                                        </p:tgtEl>
                                      </p:cBhvr>
                                    </p:animEffect>
                                  </p:childTnLst>
                                </p:cTn>
                              </p:par>
                              <p:par>
                                <p:cTn id="118" presetID="53" presetClass="entr" presetSubtype="16" fill="hold" grpId="0" nodeType="withEffect">
                                  <p:stCondLst>
                                    <p:cond delay="200"/>
                                  </p:stCondLst>
                                  <p:childTnLst>
                                    <p:set>
                                      <p:cBhvr>
                                        <p:cTn id="119" dur="1" fill="hold">
                                          <p:stCondLst>
                                            <p:cond delay="0"/>
                                          </p:stCondLst>
                                        </p:cTn>
                                        <p:tgtEl>
                                          <p:spTgt spid="335"/>
                                        </p:tgtEl>
                                        <p:attrNameLst>
                                          <p:attrName>style.visibility</p:attrName>
                                        </p:attrNameLst>
                                      </p:cBhvr>
                                      <p:to>
                                        <p:strVal val="visible"/>
                                      </p:to>
                                    </p:set>
                                    <p:anim calcmode="lin" valueType="num">
                                      <p:cBhvr>
                                        <p:cTn id="120" dur="500" fill="hold"/>
                                        <p:tgtEl>
                                          <p:spTgt spid="335"/>
                                        </p:tgtEl>
                                        <p:attrNameLst>
                                          <p:attrName>ppt_w</p:attrName>
                                        </p:attrNameLst>
                                      </p:cBhvr>
                                      <p:tavLst>
                                        <p:tav tm="0">
                                          <p:val>
                                            <p:fltVal val="0"/>
                                          </p:val>
                                        </p:tav>
                                        <p:tav tm="100000">
                                          <p:val>
                                            <p:strVal val="#ppt_w"/>
                                          </p:val>
                                        </p:tav>
                                      </p:tavLst>
                                    </p:anim>
                                    <p:anim calcmode="lin" valueType="num">
                                      <p:cBhvr>
                                        <p:cTn id="121" dur="500" fill="hold"/>
                                        <p:tgtEl>
                                          <p:spTgt spid="335"/>
                                        </p:tgtEl>
                                        <p:attrNameLst>
                                          <p:attrName>ppt_h</p:attrName>
                                        </p:attrNameLst>
                                      </p:cBhvr>
                                      <p:tavLst>
                                        <p:tav tm="0">
                                          <p:val>
                                            <p:fltVal val="0"/>
                                          </p:val>
                                        </p:tav>
                                        <p:tav tm="100000">
                                          <p:val>
                                            <p:strVal val="#ppt_h"/>
                                          </p:val>
                                        </p:tav>
                                      </p:tavLst>
                                    </p:anim>
                                    <p:animEffect transition="in" filter="fade">
                                      <p:cBhvr>
                                        <p:cTn id="122" dur="500"/>
                                        <p:tgtEl>
                                          <p:spTgt spid="335"/>
                                        </p:tgtEl>
                                      </p:cBhvr>
                                    </p:animEffect>
                                  </p:childTnLst>
                                </p:cTn>
                              </p:par>
                            </p:childTnLst>
                          </p:cTn>
                        </p:par>
                        <p:par>
                          <p:cTn id="123" fill="hold">
                            <p:stCondLst>
                              <p:cond delay="1700"/>
                            </p:stCondLst>
                            <p:childTnLst>
                              <p:par>
                                <p:cTn id="124" presetID="22" presetClass="entr" presetSubtype="2" fill="hold" grpId="0" nodeType="afterEffect">
                                  <p:stCondLst>
                                    <p:cond delay="0"/>
                                  </p:stCondLst>
                                  <p:childTnLst>
                                    <p:set>
                                      <p:cBhvr>
                                        <p:cTn id="125" dur="1" fill="hold">
                                          <p:stCondLst>
                                            <p:cond delay="0"/>
                                          </p:stCondLst>
                                        </p:cTn>
                                        <p:tgtEl>
                                          <p:spTgt spid="336"/>
                                        </p:tgtEl>
                                        <p:attrNameLst>
                                          <p:attrName>style.visibility</p:attrName>
                                        </p:attrNameLst>
                                      </p:cBhvr>
                                      <p:to>
                                        <p:strVal val="visible"/>
                                      </p:to>
                                    </p:set>
                                    <p:animEffect transition="in" filter="wipe(right)">
                                      <p:cBhvr>
                                        <p:cTn id="126" dur="500"/>
                                        <p:tgtEl>
                                          <p:spTgt spid="336"/>
                                        </p:tgtEl>
                                      </p:cBhvr>
                                    </p:animEffect>
                                  </p:childTnLst>
                                </p:cTn>
                              </p:par>
                            </p:childTnLst>
                          </p:cTn>
                        </p:par>
                        <p:par>
                          <p:cTn id="127" fill="hold">
                            <p:stCondLst>
                              <p:cond delay="2200"/>
                            </p:stCondLst>
                            <p:childTnLst>
                              <p:par>
                                <p:cTn id="128" presetID="16" presetClass="entr" presetSubtype="37" fill="hold" nodeType="afterEffect">
                                  <p:stCondLst>
                                    <p:cond delay="0"/>
                                  </p:stCondLst>
                                  <p:childTnLst>
                                    <p:set>
                                      <p:cBhvr>
                                        <p:cTn id="129" dur="1" fill="hold">
                                          <p:stCondLst>
                                            <p:cond delay="0"/>
                                          </p:stCondLst>
                                        </p:cTn>
                                        <p:tgtEl>
                                          <p:spTgt spid="337"/>
                                        </p:tgtEl>
                                        <p:attrNameLst>
                                          <p:attrName>style.visibility</p:attrName>
                                        </p:attrNameLst>
                                      </p:cBhvr>
                                      <p:to>
                                        <p:strVal val="visible"/>
                                      </p:to>
                                    </p:set>
                                    <p:animEffect transition="in" filter="barn(outVertical)">
                                      <p:cBhvr>
                                        <p:cTn id="130" dur="1150"/>
                                        <p:tgtEl>
                                          <p:spTgt spid="337"/>
                                        </p:tgtEl>
                                      </p:cBhvr>
                                    </p:animEffect>
                                  </p:childTnLst>
                                </p:cTn>
                              </p:par>
                            </p:childTnLst>
                          </p:cTn>
                        </p:par>
                        <p:par>
                          <p:cTn id="131" fill="hold">
                            <p:stCondLst>
                              <p:cond delay="3350"/>
                            </p:stCondLst>
                            <p:childTnLst>
                              <p:par>
                                <p:cTn id="132" presetID="22" presetClass="entr" presetSubtype="1" fill="hold" grpId="0" nodeType="afterEffect">
                                  <p:stCondLst>
                                    <p:cond delay="0"/>
                                  </p:stCondLst>
                                  <p:childTnLst>
                                    <p:set>
                                      <p:cBhvr>
                                        <p:cTn id="133" dur="1" fill="hold">
                                          <p:stCondLst>
                                            <p:cond delay="0"/>
                                          </p:stCondLst>
                                        </p:cTn>
                                        <p:tgtEl>
                                          <p:spTgt spid="356"/>
                                        </p:tgtEl>
                                        <p:attrNameLst>
                                          <p:attrName>style.visibility</p:attrName>
                                        </p:attrNameLst>
                                      </p:cBhvr>
                                      <p:to>
                                        <p:strVal val="visible"/>
                                      </p:to>
                                    </p:set>
                                    <p:animEffect transition="in" filter="wipe(up)">
                                      <p:cBhvr>
                                        <p:cTn id="134" dur="500"/>
                                        <p:tgtEl>
                                          <p:spTgt spid="356"/>
                                        </p:tgtEl>
                                      </p:cBhvr>
                                    </p:animEffect>
                                  </p:childTnLst>
                                </p:cTn>
                              </p:par>
                            </p:childTnLst>
                          </p:cTn>
                        </p:par>
                        <p:par>
                          <p:cTn id="135" fill="hold">
                            <p:stCondLst>
                              <p:cond delay="3850"/>
                            </p:stCondLst>
                            <p:childTnLst>
                              <p:par>
                                <p:cTn id="136" presetID="23" presetClass="entr" presetSubtype="528" fill="hold" nodeType="afterEffect">
                                  <p:stCondLst>
                                    <p:cond delay="0"/>
                                  </p:stCondLst>
                                  <p:childTnLst>
                                    <p:set>
                                      <p:cBhvr>
                                        <p:cTn id="137" dur="1" fill="hold">
                                          <p:stCondLst>
                                            <p:cond delay="0"/>
                                          </p:stCondLst>
                                        </p:cTn>
                                        <p:tgtEl>
                                          <p:spTgt spid="357"/>
                                        </p:tgtEl>
                                        <p:attrNameLst>
                                          <p:attrName>style.visibility</p:attrName>
                                        </p:attrNameLst>
                                      </p:cBhvr>
                                      <p:to>
                                        <p:strVal val="visible"/>
                                      </p:to>
                                    </p:set>
                                    <p:anim calcmode="lin" valueType="num">
                                      <p:cBhvr>
                                        <p:cTn id="138" dur="1000" fill="hold"/>
                                        <p:tgtEl>
                                          <p:spTgt spid="357"/>
                                        </p:tgtEl>
                                        <p:attrNameLst>
                                          <p:attrName>ppt_w</p:attrName>
                                        </p:attrNameLst>
                                      </p:cBhvr>
                                      <p:tavLst>
                                        <p:tav tm="0">
                                          <p:val>
                                            <p:fltVal val="0"/>
                                          </p:val>
                                        </p:tav>
                                        <p:tav tm="100000">
                                          <p:val>
                                            <p:strVal val="#ppt_w"/>
                                          </p:val>
                                        </p:tav>
                                      </p:tavLst>
                                    </p:anim>
                                    <p:anim calcmode="lin" valueType="num">
                                      <p:cBhvr>
                                        <p:cTn id="139" dur="1000" fill="hold"/>
                                        <p:tgtEl>
                                          <p:spTgt spid="357"/>
                                        </p:tgtEl>
                                        <p:attrNameLst>
                                          <p:attrName>ppt_h</p:attrName>
                                        </p:attrNameLst>
                                      </p:cBhvr>
                                      <p:tavLst>
                                        <p:tav tm="0">
                                          <p:val>
                                            <p:fltVal val="0"/>
                                          </p:val>
                                        </p:tav>
                                        <p:tav tm="100000">
                                          <p:val>
                                            <p:strVal val="#ppt_h"/>
                                          </p:val>
                                        </p:tav>
                                      </p:tavLst>
                                    </p:anim>
                                    <p:anim calcmode="lin" valueType="num">
                                      <p:cBhvr>
                                        <p:cTn id="140" dur="1000" fill="hold"/>
                                        <p:tgtEl>
                                          <p:spTgt spid="357"/>
                                        </p:tgtEl>
                                        <p:attrNameLst>
                                          <p:attrName>ppt_x</p:attrName>
                                        </p:attrNameLst>
                                      </p:cBhvr>
                                      <p:tavLst>
                                        <p:tav tm="0">
                                          <p:val>
                                            <p:fltVal val="0.5"/>
                                          </p:val>
                                        </p:tav>
                                        <p:tav tm="100000">
                                          <p:val>
                                            <p:strVal val="#ppt_x"/>
                                          </p:val>
                                        </p:tav>
                                      </p:tavLst>
                                    </p:anim>
                                    <p:anim calcmode="lin" valueType="num">
                                      <p:cBhvr>
                                        <p:cTn id="141" dur="1000" fill="hold"/>
                                        <p:tgtEl>
                                          <p:spTgt spid="357"/>
                                        </p:tgtEl>
                                        <p:attrNameLst>
                                          <p:attrName>ppt_y</p:attrName>
                                        </p:attrNameLst>
                                      </p:cBhvr>
                                      <p:tavLst>
                                        <p:tav tm="0">
                                          <p:val>
                                            <p:fltVal val="0.5"/>
                                          </p:val>
                                        </p:tav>
                                        <p:tav tm="100000">
                                          <p:val>
                                            <p:strVal val="#ppt_y"/>
                                          </p:val>
                                        </p:tav>
                                      </p:tavLst>
                                    </p:anim>
                                  </p:childTnLst>
                                </p:cTn>
                              </p:par>
                              <p:par>
                                <p:cTn id="142" presetID="23" presetClass="entr" presetSubtype="528" fill="hold" nodeType="withEffect">
                                  <p:stCondLst>
                                    <p:cond delay="400"/>
                                  </p:stCondLst>
                                  <p:childTnLst>
                                    <p:set>
                                      <p:cBhvr>
                                        <p:cTn id="143" dur="1" fill="hold">
                                          <p:stCondLst>
                                            <p:cond delay="0"/>
                                          </p:stCondLst>
                                        </p:cTn>
                                        <p:tgtEl>
                                          <p:spTgt spid="360"/>
                                        </p:tgtEl>
                                        <p:attrNameLst>
                                          <p:attrName>style.visibility</p:attrName>
                                        </p:attrNameLst>
                                      </p:cBhvr>
                                      <p:to>
                                        <p:strVal val="visible"/>
                                      </p:to>
                                    </p:set>
                                    <p:anim calcmode="lin" valueType="num">
                                      <p:cBhvr>
                                        <p:cTn id="144" dur="1000" fill="hold"/>
                                        <p:tgtEl>
                                          <p:spTgt spid="360"/>
                                        </p:tgtEl>
                                        <p:attrNameLst>
                                          <p:attrName>ppt_w</p:attrName>
                                        </p:attrNameLst>
                                      </p:cBhvr>
                                      <p:tavLst>
                                        <p:tav tm="0">
                                          <p:val>
                                            <p:fltVal val="0"/>
                                          </p:val>
                                        </p:tav>
                                        <p:tav tm="100000">
                                          <p:val>
                                            <p:strVal val="#ppt_w"/>
                                          </p:val>
                                        </p:tav>
                                      </p:tavLst>
                                    </p:anim>
                                    <p:anim calcmode="lin" valueType="num">
                                      <p:cBhvr>
                                        <p:cTn id="145" dur="1000" fill="hold"/>
                                        <p:tgtEl>
                                          <p:spTgt spid="360"/>
                                        </p:tgtEl>
                                        <p:attrNameLst>
                                          <p:attrName>ppt_h</p:attrName>
                                        </p:attrNameLst>
                                      </p:cBhvr>
                                      <p:tavLst>
                                        <p:tav tm="0">
                                          <p:val>
                                            <p:fltVal val="0"/>
                                          </p:val>
                                        </p:tav>
                                        <p:tav tm="100000">
                                          <p:val>
                                            <p:strVal val="#ppt_h"/>
                                          </p:val>
                                        </p:tav>
                                      </p:tavLst>
                                    </p:anim>
                                    <p:anim calcmode="lin" valueType="num">
                                      <p:cBhvr>
                                        <p:cTn id="146" dur="1000" fill="hold"/>
                                        <p:tgtEl>
                                          <p:spTgt spid="360"/>
                                        </p:tgtEl>
                                        <p:attrNameLst>
                                          <p:attrName>ppt_x</p:attrName>
                                        </p:attrNameLst>
                                      </p:cBhvr>
                                      <p:tavLst>
                                        <p:tav tm="0">
                                          <p:val>
                                            <p:fltVal val="0.5"/>
                                          </p:val>
                                        </p:tav>
                                        <p:tav tm="100000">
                                          <p:val>
                                            <p:strVal val="#ppt_x"/>
                                          </p:val>
                                        </p:tav>
                                      </p:tavLst>
                                    </p:anim>
                                    <p:anim calcmode="lin" valueType="num">
                                      <p:cBhvr>
                                        <p:cTn id="147" dur="1000" fill="hold"/>
                                        <p:tgtEl>
                                          <p:spTgt spid="360"/>
                                        </p:tgtEl>
                                        <p:attrNameLst>
                                          <p:attrName>ppt_y</p:attrName>
                                        </p:attrNameLst>
                                      </p:cBhvr>
                                      <p:tavLst>
                                        <p:tav tm="0">
                                          <p:val>
                                            <p:fltVal val="0.5"/>
                                          </p:val>
                                        </p:tav>
                                        <p:tav tm="100000">
                                          <p:val>
                                            <p:strVal val="#ppt_y"/>
                                          </p:val>
                                        </p:tav>
                                      </p:tavLst>
                                    </p:anim>
                                  </p:childTnLst>
                                </p:cTn>
                              </p:par>
                              <p:par>
                                <p:cTn id="148" presetID="23" presetClass="entr" presetSubtype="528" fill="hold" nodeType="withEffect">
                                  <p:stCondLst>
                                    <p:cond delay="800"/>
                                  </p:stCondLst>
                                  <p:childTnLst>
                                    <p:set>
                                      <p:cBhvr>
                                        <p:cTn id="149" dur="1" fill="hold">
                                          <p:stCondLst>
                                            <p:cond delay="0"/>
                                          </p:stCondLst>
                                        </p:cTn>
                                        <p:tgtEl>
                                          <p:spTgt spid="363"/>
                                        </p:tgtEl>
                                        <p:attrNameLst>
                                          <p:attrName>style.visibility</p:attrName>
                                        </p:attrNameLst>
                                      </p:cBhvr>
                                      <p:to>
                                        <p:strVal val="visible"/>
                                      </p:to>
                                    </p:set>
                                    <p:anim calcmode="lin" valueType="num">
                                      <p:cBhvr>
                                        <p:cTn id="150" dur="1000" fill="hold"/>
                                        <p:tgtEl>
                                          <p:spTgt spid="363"/>
                                        </p:tgtEl>
                                        <p:attrNameLst>
                                          <p:attrName>ppt_w</p:attrName>
                                        </p:attrNameLst>
                                      </p:cBhvr>
                                      <p:tavLst>
                                        <p:tav tm="0">
                                          <p:val>
                                            <p:fltVal val="0"/>
                                          </p:val>
                                        </p:tav>
                                        <p:tav tm="100000">
                                          <p:val>
                                            <p:strVal val="#ppt_w"/>
                                          </p:val>
                                        </p:tav>
                                      </p:tavLst>
                                    </p:anim>
                                    <p:anim calcmode="lin" valueType="num">
                                      <p:cBhvr>
                                        <p:cTn id="151" dur="1000" fill="hold"/>
                                        <p:tgtEl>
                                          <p:spTgt spid="363"/>
                                        </p:tgtEl>
                                        <p:attrNameLst>
                                          <p:attrName>ppt_h</p:attrName>
                                        </p:attrNameLst>
                                      </p:cBhvr>
                                      <p:tavLst>
                                        <p:tav tm="0">
                                          <p:val>
                                            <p:fltVal val="0"/>
                                          </p:val>
                                        </p:tav>
                                        <p:tav tm="100000">
                                          <p:val>
                                            <p:strVal val="#ppt_h"/>
                                          </p:val>
                                        </p:tav>
                                      </p:tavLst>
                                    </p:anim>
                                    <p:anim calcmode="lin" valueType="num">
                                      <p:cBhvr>
                                        <p:cTn id="152" dur="1000" fill="hold"/>
                                        <p:tgtEl>
                                          <p:spTgt spid="363"/>
                                        </p:tgtEl>
                                        <p:attrNameLst>
                                          <p:attrName>ppt_x</p:attrName>
                                        </p:attrNameLst>
                                      </p:cBhvr>
                                      <p:tavLst>
                                        <p:tav tm="0">
                                          <p:val>
                                            <p:fltVal val="0.5"/>
                                          </p:val>
                                        </p:tav>
                                        <p:tav tm="100000">
                                          <p:val>
                                            <p:strVal val="#ppt_x"/>
                                          </p:val>
                                        </p:tav>
                                      </p:tavLst>
                                    </p:anim>
                                    <p:anim calcmode="lin" valueType="num">
                                      <p:cBhvr>
                                        <p:cTn id="153" dur="1000" fill="hold"/>
                                        <p:tgtEl>
                                          <p:spTgt spid="363"/>
                                        </p:tgtEl>
                                        <p:attrNameLst>
                                          <p:attrName>ppt_y</p:attrName>
                                        </p:attrNameLst>
                                      </p:cBhvr>
                                      <p:tavLst>
                                        <p:tav tm="0">
                                          <p:val>
                                            <p:fltVal val="0.5"/>
                                          </p:val>
                                        </p:tav>
                                        <p:tav tm="100000">
                                          <p:val>
                                            <p:strVal val="#ppt_y"/>
                                          </p:val>
                                        </p:tav>
                                      </p:tavLst>
                                    </p:anim>
                                  </p:childTnLst>
                                </p:cTn>
                              </p:par>
                              <p:par>
                                <p:cTn id="154" presetID="23" presetClass="entr" presetSubtype="528" fill="hold" nodeType="withEffect">
                                  <p:stCondLst>
                                    <p:cond delay="0"/>
                                  </p:stCondLst>
                                  <p:childTnLst>
                                    <p:set>
                                      <p:cBhvr>
                                        <p:cTn id="155" dur="1" fill="hold">
                                          <p:stCondLst>
                                            <p:cond delay="0"/>
                                          </p:stCondLst>
                                        </p:cTn>
                                        <p:tgtEl>
                                          <p:spTgt spid="366"/>
                                        </p:tgtEl>
                                        <p:attrNameLst>
                                          <p:attrName>style.visibility</p:attrName>
                                        </p:attrNameLst>
                                      </p:cBhvr>
                                      <p:to>
                                        <p:strVal val="visible"/>
                                      </p:to>
                                    </p:set>
                                    <p:anim calcmode="lin" valueType="num">
                                      <p:cBhvr>
                                        <p:cTn id="156" dur="1000" fill="hold"/>
                                        <p:tgtEl>
                                          <p:spTgt spid="366"/>
                                        </p:tgtEl>
                                        <p:attrNameLst>
                                          <p:attrName>ppt_w</p:attrName>
                                        </p:attrNameLst>
                                      </p:cBhvr>
                                      <p:tavLst>
                                        <p:tav tm="0">
                                          <p:val>
                                            <p:fltVal val="0"/>
                                          </p:val>
                                        </p:tav>
                                        <p:tav tm="100000">
                                          <p:val>
                                            <p:strVal val="#ppt_w"/>
                                          </p:val>
                                        </p:tav>
                                      </p:tavLst>
                                    </p:anim>
                                    <p:anim calcmode="lin" valueType="num">
                                      <p:cBhvr>
                                        <p:cTn id="157" dur="1000" fill="hold"/>
                                        <p:tgtEl>
                                          <p:spTgt spid="366"/>
                                        </p:tgtEl>
                                        <p:attrNameLst>
                                          <p:attrName>ppt_h</p:attrName>
                                        </p:attrNameLst>
                                      </p:cBhvr>
                                      <p:tavLst>
                                        <p:tav tm="0">
                                          <p:val>
                                            <p:fltVal val="0"/>
                                          </p:val>
                                        </p:tav>
                                        <p:tav tm="100000">
                                          <p:val>
                                            <p:strVal val="#ppt_h"/>
                                          </p:val>
                                        </p:tav>
                                      </p:tavLst>
                                    </p:anim>
                                    <p:anim calcmode="lin" valueType="num">
                                      <p:cBhvr>
                                        <p:cTn id="158" dur="1000" fill="hold"/>
                                        <p:tgtEl>
                                          <p:spTgt spid="366"/>
                                        </p:tgtEl>
                                        <p:attrNameLst>
                                          <p:attrName>ppt_x</p:attrName>
                                        </p:attrNameLst>
                                      </p:cBhvr>
                                      <p:tavLst>
                                        <p:tav tm="0">
                                          <p:val>
                                            <p:fltVal val="0.5"/>
                                          </p:val>
                                        </p:tav>
                                        <p:tav tm="100000">
                                          <p:val>
                                            <p:strVal val="#ppt_x"/>
                                          </p:val>
                                        </p:tav>
                                      </p:tavLst>
                                    </p:anim>
                                    <p:anim calcmode="lin" valueType="num">
                                      <p:cBhvr>
                                        <p:cTn id="159" dur="1000" fill="hold"/>
                                        <p:tgtEl>
                                          <p:spTgt spid="366"/>
                                        </p:tgtEl>
                                        <p:attrNameLst>
                                          <p:attrName>ppt_y</p:attrName>
                                        </p:attrNameLst>
                                      </p:cBhvr>
                                      <p:tavLst>
                                        <p:tav tm="0">
                                          <p:val>
                                            <p:fltVal val="0.5"/>
                                          </p:val>
                                        </p:tav>
                                        <p:tav tm="100000">
                                          <p:val>
                                            <p:strVal val="#ppt_y"/>
                                          </p:val>
                                        </p:tav>
                                      </p:tavLst>
                                    </p:anim>
                                  </p:childTnLst>
                                </p:cTn>
                              </p:par>
                              <p:par>
                                <p:cTn id="160" presetID="23" presetClass="entr" presetSubtype="528" fill="hold" nodeType="withEffect">
                                  <p:stCondLst>
                                    <p:cond delay="500"/>
                                  </p:stCondLst>
                                  <p:childTnLst>
                                    <p:set>
                                      <p:cBhvr>
                                        <p:cTn id="161" dur="1" fill="hold">
                                          <p:stCondLst>
                                            <p:cond delay="0"/>
                                          </p:stCondLst>
                                        </p:cTn>
                                        <p:tgtEl>
                                          <p:spTgt spid="369"/>
                                        </p:tgtEl>
                                        <p:attrNameLst>
                                          <p:attrName>style.visibility</p:attrName>
                                        </p:attrNameLst>
                                      </p:cBhvr>
                                      <p:to>
                                        <p:strVal val="visible"/>
                                      </p:to>
                                    </p:set>
                                    <p:anim calcmode="lin" valueType="num">
                                      <p:cBhvr>
                                        <p:cTn id="162" dur="1000" fill="hold"/>
                                        <p:tgtEl>
                                          <p:spTgt spid="369"/>
                                        </p:tgtEl>
                                        <p:attrNameLst>
                                          <p:attrName>ppt_w</p:attrName>
                                        </p:attrNameLst>
                                      </p:cBhvr>
                                      <p:tavLst>
                                        <p:tav tm="0">
                                          <p:val>
                                            <p:fltVal val="0"/>
                                          </p:val>
                                        </p:tav>
                                        <p:tav tm="100000">
                                          <p:val>
                                            <p:strVal val="#ppt_w"/>
                                          </p:val>
                                        </p:tav>
                                      </p:tavLst>
                                    </p:anim>
                                    <p:anim calcmode="lin" valueType="num">
                                      <p:cBhvr>
                                        <p:cTn id="163" dur="1000" fill="hold"/>
                                        <p:tgtEl>
                                          <p:spTgt spid="369"/>
                                        </p:tgtEl>
                                        <p:attrNameLst>
                                          <p:attrName>ppt_h</p:attrName>
                                        </p:attrNameLst>
                                      </p:cBhvr>
                                      <p:tavLst>
                                        <p:tav tm="0">
                                          <p:val>
                                            <p:fltVal val="0"/>
                                          </p:val>
                                        </p:tav>
                                        <p:tav tm="100000">
                                          <p:val>
                                            <p:strVal val="#ppt_h"/>
                                          </p:val>
                                        </p:tav>
                                      </p:tavLst>
                                    </p:anim>
                                    <p:anim calcmode="lin" valueType="num">
                                      <p:cBhvr>
                                        <p:cTn id="164" dur="1000" fill="hold"/>
                                        <p:tgtEl>
                                          <p:spTgt spid="369"/>
                                        </p:tgtEl>
                                        <p:attrNameLst>
                                          <p:attrName>ppt_x</p:attrName>
                                        </p:attrNameLst>
                                      </p:cBhvr>
                                      <p:tavLst>
                                        <p:tav tm="0">
                                          <p:val>
                                            <p:fltVal val="0.5"/>
                                          </p:val>
                                        </p:tav>
                                        <p:tav tm="100000">
                                          <p:val>
                                            <p:strVal val="#ppt_x"/>
                                          </p:val>
                                        </p:tav>
                                      </p:tavLst>
                                    </p:anim>
                                    <p:anim calcmode="lin" valueType="num">
                                      <p:cBhvr>
                                        <p:cTn id="165" dur="1000" fill="hold"/>
                                        <p:tgtEl>
                                          <p:spTgt spid="369"/>
                                        </p:tgtEl>
                                        <p:attrNameLst>
                                          <p:attrName>ppt_y</p:attrName>
                                        </p:attrNameLst>
                                      </p:cBhvr>
                                      <p:tavLst>
                                        <p:tav tm="0">
                                          <p:val>
                                            <p:fltVal val="0.5"/>
                                          </p:val>
                                        </p:tav>
                                        <p:tav tm="100000">
                                          <p:val>
                                            <p:strVal val="#ppt_y"/>
                                          </p:val>
                                        </p:tav>
                                      </p:tavLst>
                                    </p:anim>
                                  </p:childTnLst>
                                </p:cTn>
                              </p:par>
                              <p:par>
                                <p:cTn id="166" presetID="23" presetClass="entr" presetSubtype="528" fill="hold" nodeType="withEffect">
                                  <p:stCondLst>
                                    <p:cond delay="800"/>
                                  </p:stCondLst>
                                  <p:childTnLst>
                                    <p:set>
                                      <p:cBhvr>
                                        <p:cTn id="167" dur="1" fill="hold">
                                          <p:stCondLst>
                                            <p:cond delay="0"/>
                                          </p:stCondLst>
                                        </p:cTn>
                                        <p:tgtEl>
                                          <p:spTgt spid="372"/>
                                        </p:tgtEl>
                                        <p:attrNameLst>
                                          <p:attrName>style.visibility</p:attrName>
                                        </p:attrNameLst>
                                      </p:cBhvr>
                                      <p:to>
                                        <p:strVal val="visible"/>
                                      </p:to>
                                    </p:set>
                                    <p:anim calcmode="lin" valueType="num">
                                      <p:cBhvr>
                                        <p:cTn id="168" dur="1000" fill="hold"/>
                                        <p:tgtEl>
                                          <p:spTgt spid="372"/>
                                        </p:tgtEl>
                                        <p:attrNameLst>
                                          <p:attrName>ppt_w</p:attrName>
                                        </p:attrNameLst>
                                      </p:cBhvr>
                                      <p:tavLst>
                                        <p:tav tm="0">
                                          <p:val>
                                            <p:fltVal val="0"/>
                                          </p:val>
                                        </p:tav>
                                        <p:tav tm="100000">
                                          <p:val>
                                            <p:strVal val="#ppt_w"/>
                                          </p:val>
                                        </p:tav>
                                      </p:tavLst>
                                    </p:anim>
                                    <p:anim calcmode="lin" valueType="num">
                                      <p:cBhvr>
                                        <p:cTn id="169" dur="1000" fill="hold"/>
                                        <p:tgtEl>
                                          <p:spTgt spid="372"/>
                                        </p:tgtEl>
                                        <p:attrNameLst>
                                          <p:attrName>ppt_h</p:attrName>
                                        </p:attrNameLst>
                                      </p:cBhvr>
                                      <p:tavLst>
                                        <p:tav tm="0">
                                          <p:val>
                                            <p:fltVal val="0"/>
                                          </p:val>
                                        </p:tav>
                                        <p:tav tm="100000">
                                          <p:val>
                                            <p:strVal val="#ppt_h"/>
                                          </p:val>
                                        </p:tav>
                                      </p:tavLst>
                                    </p:anim>
                                    <p:anim calcmode="lin" valueType="num">
                                      <p:cBhvr>
                                        <p:cTn id="170" dur="1000" fill="hold"/>
                                        <p:tgtEl>
                                          <p:spTgt spid="372"/>
                                        </p:tgtEl>
                                        <p:attrNameLst>
                                          <p:attrName>ppt_x</p:attrName>
                                        </p:attrNameLst>
                                      </p:cBhvr>
                                      <p:tavLst>
                                        <p:tav tm="0">
                                          <p:val>
                                            <p:fltVal val="0.5"/>
                                          </p:val>
                                        </p:tav>
                                        <p:tav tm="100000">
                                          <p:val>
                                            <p:strVal val="#ppt_x"/>
                                          </p:val>
                                        </p:tav>
                                      </p:tavLst>
                                    </p:anim>
                                    <p:anim calcmode="lin" valueType="num">
                                      <p:cBhvr>
                                        <p:cTn id="171" dur="1000" fill="hold"/>
                                        <p:tgtEl>
                                          <p:spTgt spid="372"/>
                                        </p:tgtEl>
                                        <p:attrNameLst>
                                          <p:attrName>ppt_y</p:attrName>
                                        </p:attrNameLst>
                                      </p:cBhvr>
                                      <p:tavLst>
                                        <p:tav tm="0">
                                          <p:val>
                                            <p:fltVal val="0.5"/>
                                          </p:val>
                                        </p:tav>
                                        <p:tav tm="100000">
                                          <p:val>
                                            <p:strVal val="#ppt_y"/>
                                          </p:val>
                                        </p:tav>
                                      </p:tavLst>
                                    </p:anim>
                                  </p:childTnLst>
                                </p:cTn>
                              </p:par>
                              <p:par>
                                <p:cTn id="172" presetID="53" presetClass="entr" presetSubtype="16" fill="hold" grpId="0" nodeType="withEffect">
                                  <p:stCondLst>
                                    <p:cond delay="0"/>
                                  </p:stCondLst>
                                  <p:childTnLst>
                                    <p:set>
                                      <p:cBhvr>
                                        <p:cTn id="173" dur="1" fill="hold">
                                          <p:stCondLst>
                                            <p:cond delay="0"/>
                                          </p:stCondLst>
                                        </p:cTn>
                                        <p:tgtEl>
                                          <p:spTgt spid="385"/>
                                        </p:tgtEl>
                                        <p:attrNameLst>
                                          <p:attrName>style.visibility</p:attrName>
                                        </p:attrNameLst>
                                      </p:cBhvr>
                                      <p:to>
                                        <p:strVal val="visible"/>
                                      </p:to>
                                    </p:set>
                                    <p:anim calcmode="lin" valueType="num">
                                      <p:cBhvr>
                                        <p:cTn id="174" dur="500" fill="hold"/>
                                        <p:tgtEl>
                                          <p:spTgt spid="385"/>
                                        </p:tgtEl>
                                        <p:attrNameLst>
                                          <p:attrName>ppt_w</p:attrName>
                                        </p:attrNameLst>
                                      </p:cBhvr>
                                      <p:tavLst>
                                        <p:tav tm="0">
                                          <p:val>
                                            <p:fltVal val="0"/>
                                          </p:val>
                                        </p:tav>
                                        <p:tav tm="100000">
                                          <p:val>
                                            <p:strVal val="#ppt_w"/>
                                          </p:val>
                                        </p:tav>
                                      </p:tavLst>
                                    </p:anim>
                                    <p:anim calcmode="lin" valueType="num">
                                      <p:cBhvr>
                                        <p:cTn id="175" dur="500" fill="hold"/>
                                        <p:tgtEl>
                                          <p:spTgt spid="385"/>
                                        </p:tgtEl>
                                        <p:attrNameLst>
                                          <p:attrName>ppt_h</p:attrName>
                                        </p:attrNameLst>
                                      </p:cBhvr>
                                      <p:tavLst>
                                        <p:tav tm="0">
                                          <p:val>
                                            <p:fltVal val="0"/>
                                          </p:val>
                                        </p:tav>
                                        <p:tav tm="100000">
                                          <p:val>
                                            <p:strVal val="#ppt_h"/>
                                          </p:val>
                                        </p:tav>
                                      </p:tavLst>
                                    </p:anim>
                                    <p:animEffect transition="in" filter="fade">
                                      <p:cBhvr>
                                        <p:cTn id="176" dur="5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p:bldP spid="356" grpId="0" animBg="1"/>
      <p:bldP spid="38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PT030通用"/>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3659</TotalTime>
  <Words>5216</Words>
  <Application>Microsoft Macintosh PowerPoint</Application>
  <PresentationFormat>On-screen Show (16:9)</PresentationFormat>
  <Paragraphs>693</Paragraphs>
  <Slides>59</Slides>
  <Notes>59</Notes>
  <HiddenSlides>0</HiddenSlides>
  <MMClips>1</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59</vt:i4>
      </vt:variant>
    </vt:vector>
  </HeadingPairs>
  <TitlesOfParts>
    <vt:vector size="86" baseType="lpstr">
      <vt:lpstr>Impact</vt:lpstr>
      <vt:lpstr>微软雅黑</vt:lpstr>
      <vt:lpstr>Arial Unicode MS</vt:lpstr>
      <vt:lpstr>方正兰亭粗黑_GBK</vt:lpstr>
      <vt:lpstr>宋体</vt:lpstr>
      <vt:lpstr>方正韵动中黑简体</vt:lpstr>
      <vt:lpstr>Arial</vt:lpstr>
      <vt:lpstr>楷体_GB2312</vt:lpstr>
      <vt:lpstr>方正正准黑简体</vt:lpstr>
      <vt:lpstr>方正超粗黑简体</vt:lpstr>
      <vt:lpstr>方正兰亭黑简体</vt:lpstr>
      <vt:lpstr>方正兰亭细黑_GBK</vt:lpstr>
      <vt:lpstr>华文黑体</vt:lpstr>
      <vt:lpstr>Lantinghei SC Extralight</vt:lpstr>
      <vt:lpstr>方正兰亭细黑_GBK_M</vt:lpstr>
      <vt:lpstr>微軟正黑體</vt:lpstr>
      <vt:lpstr>Watford DB</vt:lpstr>
      <vt:lpstr>Calibri</vt:lpstr>
      <vt:lpstr>方正大黑简体</vt:lpstr>
      <vt:lpstr>隶书</vt:lpstr>
      <vt:lpstr>Comic Sans MS</vt:lpstr>
      <vt:lpstr>方正兰亭黑_GBK</vt:lpstr>
      <vt:lpstr>方正兰亭粗黑简体</vt:lpstr>
      <vt:lpstr>华文琥珀</vt:lpstr>
      <vt:lpstr>Kozuka Gothic Pro R</vt:lpstr>
      <vt:lpstr>造字工房劲黑（非商用）常规体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www.microsoft.com</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PPT030通用</dc:title>
  <dc:creator>User</dc:creator>
  <cp:lastModifiedBy>xingbing liu</cp:lastModifiedBy>
  <cp:revision>288</cp:revision>
  <dcterms:created xsi:type="dcterms:W3CDTF">2015-01-22T11:01:02Z</dcterms:created>
  <dcterms:modified xsi:type="dcterms:W3CDTF">2017-09-15T19:52:51Z</dcterms:modified>
</cp:coreProperties>
</file>